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aveSubsetFonts="1">
  <p:sldMasterIdLst>
    <p:sldMasterId id="2147483660" r:id="rId1"/>
  </p:sldMasterIdLst>
  <p:notesMasterIdLst>
    <p:notesMasterId r:id="rId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0" r:id="rId77"/>
    <p:sldId id="331" r:id="rId78"/>
    <p:sldId id="332" r:id="rId79"/>
    <p:sldId id="333" r:id="rId80"/>
    <p:sldId id="334" r:id="rId81"/>
    <p:sldId id="335" r:id="rId82"/>
    <p:sldId id="336" r:id="rId83"/>
    <p:sldId id="337" r:id="rId84"/>
    <p:sldId id="338" r:id="rId85"/>
    <p:sldId id="339" r:id="rId86"/>
    <p:sldId id="340" r:id="rId87"/>
    <p:sldId id="341" r:id="rId88"/>
    <p:sldId id="342" r:id="rId89"/>
    <p:sldId id="343" r:id="rId90"/>
    <p:sldId id="344" r:id="rId91"/>
    <p:sldId id="345" r:id="rId92"/>
    <p:sldId id="346" r:id="rId93"/>
    <p:sldId id="347" r:id="rId94"/>
    <p:sldId id="348" r:id="rId95"/>
    <p:sldId id="349" r:id="rId96"/>
    <p:sldId id="350" r:id="rId97"/>
    <p:sldId id="351" r:id="rId98"/>
    <p:sldId id="352" r:id="rId99"/>
    <p:sldId id="353" r:id="rId100"/>
    <p:sldId id="354" r:id="rId101"/>
    <p:sldId id="355" r:id="rId102"/>
    <p:sldId id="356" r:id="rId103"/>
    <p:sldId id="357" r:id="rId104"/>
    <p:sldId id="358" r:id="rId105"/>
    <p:sldId id="359" r:id="rId106"/>
    <p:sldId id="360" r:id="rId107"/>
    <p:sldId id="361" r:id="rId108"/>
    <p:sldId id="362" r:id="rId109"/>
    <p:sldId id="363" r:id="rId110"/>
    <p:sldId id="364" r:id="rId111"/>
    <p:sldId id="365" r:id="rId112"/>
    <p:sldId id="366" r:id="rId113"/>
    <p:sldId id="367" r:id="rId114"/>
    <p:sldId id="368" r:id="rId115"/>
    <p:sldId id="369" r:id="rId116"/>
    <p:sldId id="370" r:id="rId117"/>
    <p:sldId id="371" r:id="rId118"/>
    <p:sldId id="372" r:id="rId119"/>
    <p:sldId id="373" r:id="rId120"/>
    <p:sldId id="374" r:id="rId121"/>
    <p:sldId id="375" r:id="rId122"/>
    <p:sldId id="376" r:id="rId123"/>
    <p:sldId id="377" r:id="rId124"/>
    <p:sldId id="378" r:id="rId125"/>
    <p:sldId id="379" r:id="rId126"/>
    <p:sldId id="380" r:id="rId127"/>
    <p:sldId id="381" r:id="rId128"/>
    <p:sldId id="382" r:id="rId129"/>
    <p:sldId id="383" r:id="rId130"/>
    <p:sldId id="384" r:id="rId131"/>
    <p:sldId id="385" r:id="rId132"/>
    <p:sldId id="386" r:id="rId133"/>
    <p:sldId id="387" r:id="rId134"/>
    <p:sldId id="388" r:id="rId135"/>
    <p:sldId id="389" r:id="rId136"/>
    <p:sldId id="390" r:id="rId137"/>
    <p:sldId id="391" r:id="rId138"/>
    <p:sldId id="392" r:id="rId139"/>
    <p:sldId id="393" r:id="rId140"/>
    <p:sldId id="394" r:id="rId141"/>
    <p:sldId id="395" r:id="rId142"/>
    <p:sldId id="396" r:id="rId143"/>
    <p:sldId id="397" r:id="rId144"/>
    <p:sldId id="398" r:id="rId145"/>
    <p:sldId id="399" r:id="rId146"/>
    <p:sldId id="400" r:id="rId147"/>
    <p:sldId id="401" r:id="rId148"/>
    <p:sldId id="402" r:id="rId149"/>
    <p:sldId id="403" r:id="rId150"/>
    <p:sldId id="404" r:id="rId151"/>
    <p:sldId id="405" r:id="rId152"/>
    <p:sldId id="406" r:id="rId153"/>
    <p:sldId id="407" r:id="rId154"/>
    <p:sldId id="408" r:id="rId155"/>
    <p:sldId id="409" r:id="rId156"/>
    <p:sldId id="410" r:id="rId157"/>
    <p:sldId id="411" r:id="rId158"/>
    <p:sldId id="412" r:id="rId159"/>
    <p:sldId id="413" r:id="rId160"/>
    <p:sldId id="414" r:id="rId161"/>
    <p:sldId id="415" r:id="rId162"/>
    <p:sldId id="416" r:id="rId163"/>
    <p:sldId id="417" r:id="rId164"/>
    <p:sldId id="418" r:id="rId165"/>
    <p:sldId id="419" r:id="rId166"/>
    <p:sldId id="420" r:id="rId167"/>
    <p:sldId id="421" r:id="rId168"/>
    <p:sldId id="422" r:id="rId169"/>
    <p:sldId id="423" r:id="rId170"/>
    <p:sldId id="424" r:id="rId171"/>
    <p:sldId id="425" r:id="rId172"/>
    <p:sldId id="426" r:id="rId173"/>
    <p:sldId id="427" r:id="rId174"/>
    <p:sldId id="428" r:id="rId175"/>
    <p:sldId id="429" r:id="rId176"/>
    <p:sldId id="430" r:id="rId177"/>
    <p:sldId id="431" r:id="rId178"/>
    <p:sldId id="432" r:id="rId179"/>
    <p:sldId id="433" r:id="rId180"/>
    <p:sldId id="434" r:id="rId181"/>
    <p:sldId id="435" r:id="rId182"/>
    <p:sldId id="436" r:id="rId183"/>
    <p:sldId id="437" r:id="rId184"/>
    <p:sldId id="438" r:id="rId185"/>
    <p:sldId id="439" r:id="rId186"/>
    <p:sldId id="440" r:id="rId187"/>
    <p:sldId id="441" r:id="rId188"/>
    <p:sldId id="442" r:id="rId189"/>
    <p:sldId id="443" r:id="rId190"/>
    <p:sldId id="444" r:id="rId191"/>
    <p:sldId id="445" r:id="rId192"/>
    <p:sldId id="446" r:id="rId193"/>
    <p:sldId id="447" r:id="rId194"/>
    <p:sldId id="448" r:id="rId195"/>
    <p:sldId id="449" r:id="rId196"/>
    <p:sldId id="450" r:id="rId197"/>
    <p:sldId id="451" r:id="rId198"/>
    <p:sldId id="452" r:id="rId199"/>
    <p:sldId id="453" r:id="rId200"/>
    <p:sldId id="454" r:id="rId201"/>
    <p:sldId id="455" r:id="rId202"/>
    <p:sldId id="456" r:id="rId203"/>
    <p:sldId id="457" r:id="rId204"/>
    <p:sldId id="458" r:id="rId205"/>
    <p:sldId id="459" r:id="rId206"/>
    <p:sldId id="460" r:id="rId207"/>
    <p:sldId id="461" r:id="rId208"/>
    <p:sldId id="462" r:id="rId209"/>
    <p:sldId id="463" r:id="rId210"/>
    <p:sldId id="464" r:id="rId211"/>
    <p:sldId id="465" r:id="rId212"/>
    <p:sldId id="466" r:id="rId213"/>
    <p:sldId id="467" r:id="rId214"/>
    <p:sldId id="468" r:id="rId215"/>
    <p:sldId id="469" r:id="rId216"/>
    <p:sldId id="470" r:id="rId217"/>
    <p:sldId id="471" r:id="rId218"/>
    <p:sldId id="472" r:id="rId219"/>
    <p:sldId id="473" r:id="rId220"/>
    <p:sldId id="474" r:id="rId221"/>
    <p:sldId id="475" r:id="rId222"/>
    <p:sldId id="476" r:id="rId223"/>
    <p:sldId id="477" r:id="rId224"/>
    <p:sldId id="478" r:id="rId225"/>
    <p:sldId id="479" r:id="rId226"/>
    <p:sldId id="480" r:id="rId227"/>
    <p:sldId id="481" r:id="rId228"/>
    <p:sldId id="482" r:id="rId229"/>
    <p:sldId id="483" r:id="rId230"/>
    <p:sldId id="484" r:id="rId231"/>
    <p:sldId id="485" r:id="rId232"/>
    <p:sldId id="486" r:id="rId233"/>
    <p:sldId id="487" r:id="rId234"/>
    <p:sldId id="488" r:id="rId235"/>
    <p:sldId id="489" r:id="rId236"/>
    <p:sldId id="490" r:id="rId237"/>
    <p:sldId id="491" r:id="rId238"/>
    <p:sldId id="492" r:id="rId239"/>
    <p:sldId id="493" r:id="rId240"/>
    <p:sldId id="494" r:id="rId241"/>
    <p:sldId id="495" r:id="rId242"/>
    <p:sldId id="496" r:id="rId243"/>
    <p:sldId id="497" r:id="rId244"/>
    <p:sldId id="498" r:id="rId245"/>
    <p:sldId id="499" r:id="rId246"/>
    <p:sldId id="500" r:id="rId247"/>
    <p:sldId id="501" r:id="rId248"/>
    <p:sldId id="502" r:id="rId249"/>
    <p:sldId id="503" r:id="rId250"/>
    <p:sldId id="504" r:id="rId251"/>
    <p:sldId id="505" r:id="rId252"/>
    <p:sldId id="506" r:id="rId253"/>
    <p:sldId id="507" r:id="rId254"/>
    <p:sldId id="508" r:id="rId255"/>
    <p:sldId id="509" r:id="rId256"/>
    <p:sldId id="510" r:id="rId257"/>
    <p:sldId id="511" r:id="rId258"/>
    <p:sldId id="512" r:id="rId259"/>
    <p:sldId id="513" r:id="rId260"/>
    <p:sldId id="514" r:id="rId261"/>
    <p:sldId id="515" r:id="rId262"/>
    <p:sldId id="516" r:id="rId263"/>
    <p:sldId id="517" r:id="rId264"/>
    <p:sldId id="518" r:id="rId265"/>
    <p:sldId id="519" r:id="rId266"/>
    <p:sldId id="520" r:id="rId267"/>
    <p:sldId id="521" r:id="rId268"/>
    <p:sldId id="522" r:id="rId269"/>
    <p:sldId id="523" r:id="rId270"/>
    <p:sldId id="524" r:id="rId271"/>
    <p:sldId id="525" r:id="rId272"/>
    <p:sldId id="526" r:id="rId273"/>
    <p:sldId id="527" r:id="rId274"/>
    <p:sldId id="528" r:id="rId275"/>
    <p:sldId id="529" r:id="rId276"/>
    <p:sldId id="530" r:id="rId277"/>
    <p:sldId id="531" r:id="rId278"/>
    <p:sldId id="532" r:id="rId279"/>
    <p:sldId id="533" r:id="rId280"/>
    <p:sldId id="534" r:id="rId281"/>
    <p:sldId id="535" r:id="rId282"/>
    <p:sldId id="536" r:id="rId283"/>
    <p:sldId id="537" r:id="rId284"/>
    <p:sldId id="538" r:id="rId285"/>
    <p:sldId id="539" r:id="rId286"/>
    <p:sldId id="540" r:id="rId287"/>
    <p:sldId id="541" r:id="rId288"/>
    <p:sldId id="542" r:id="rId289"/>
    <p:sldId id="543" r:id="rId290"/>
    <p:sldId id="544" r:id="rId291"/>
    <p:sldId id="545" r:id="rId292"/>
    <p:sldId id="546" r:id="rId293"/>
    <p:sldId id="547" r:id="rId294"/>
    <p:sldId id="548" r:id="rId295"/>
    <p:sldId id="549" r:id="rId296"/>
    <p:sldId id="550" r:id="rId297"/>
    <p:sldId id="551" r:id="rId298"/>
    <p:sldId id="552" r:id="rId299"/>
  </p:sldIdLst>
  <p:sldSz cx="9144000" cy="6858000" type="screen4x3"/>
  <p:notesSz cx="6858000" cy="9144000"/>
  <p:defaultTextStyle>
    <a:defPPr>
      <a:defRPr lang="sq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present/>
    <p:sldAll/>
    <p:penClr>
      <a:prstClr val="red"/>
    </p:penClr>
    <p:extLst>
      <p:ext uri="{2FDB2607-1784-4EEB-B798-7EB5836EED8A}">
        <p14:showMediaCtrls xmlns:p14="http://schemas.microsoft.com/office/powerpoint/2010/main" val="1"/>
      </p:ext>
    </p:extLst>
  </p:showPr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lastView="sldSorterView">
  <p:normalViewPr>
    <p:restoredLeft sz="15620"/>
    <p:restoredTop sz="94660"/>
  </p:normalViewPr>
  <p:slideViewPr>
    <p:cSldViewPr>
      <p:cViewPr varScale="1">
        <p:scale>
          <a:sx n="100" d="100"/>
          <a:sy n="100" d="100"/>
        </p:scale>
        <p:origin x="552" y="48"/>
      </p:cViewPr>
      <p:guideLst>
        <p:guide orient="horz" pos="2159"/>
        <p:guide pos="287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00" Type="http://schemas.openxmlformats.org/officeDocument/2006/relationships/slide" Target="slides/slide98.xml"  /><Relationship Id="rId101" Type="http://schemas.openxmlformats.org/officeDocument/2006/relationships/slide" Target="slides/slide99.xml"  /><Relationship Id="rId102" Type="http://schemas.openxmlformats.org/officeDocument/2006/relationships/slide" Target="slides/slide100.xml"  /><Relationship Id="rId103" Type="http://schemas.openxmlformats.org/officeDocument/2006/relationships/slide" Target="slides/slide101.xml"  /><Relationship Id="rId104" Type="http://schemas.openxmlformats.org/officeDocument/2006/relationships/slide" Target="slides/slide102.xml"  /><Relationship Id="rId105" Type="http://schemas.openxmlformats.org/officeDocument/2006/relationships/slide" Target="slides/slide103.xml"  /><Relationship Id="rId106" Type="http://schemas.openxmlformats.org/officeDocument/2006/relationships/slide" Target="slides/slide104.xml"  /><Relationship Id="rId107" Type="http://schemas.openxmlformats.org/officeDocument/2006/relationships/slide" Target="slides/slide105.xml"  /><Relationship Id="rId108" Type="http://schemas.openxmlformats.org/officeDocument/2006/relationships/slide" Target="slides/slide106.xml"  /><Relationship Id="rId109" Type="http://schemas.openxmlformats.org/officeDocument/2006/relationships/slide" Target="slides/slide107.xml"  /><Relationship Id="rId11" Type="http://schemas.openxmlformats.org/officeDocument/2006/relationships/slide" Target="slides/slide9.xml"  /><Relationship Id="rId110" Type="http://schemas.openxmlformats.org/officeDocument/2006/relationships/slide" Target="slides/slide108.xml"  /><Relationship Id="rId111" Type="http://schemas.openxmlformats.org/officeDocument/2006/relationships/slide" Target="slides/slide109.xml"  /><Relationship Id="rId112" Type="http://schemas.openxmlformats.org/officeDocument/2006/relationships/slide" Target="slides/slide110.xml"  /><Relationship Id="rId113" Type="http://schemas.openxmlformats.org/officeDocument/2006/relationships/slide" Target="slides/slide111.xml"  /><Relationship Id="rId114" Type="http://schemas.openxmlformats.org/officeDocument/2006/relationships/slide" Target="slides/slide112.xml"  /><Relationship Id="rId115" Type="http://schemas.openxmlformats.org/officeDocument/2006/relationships/slide" Target="slides/slide113.xml"  /><Relationship Id="rId116" Type="http://schemas.openxmlformats.org/officeDocument/2006/relationships/slide" Target="slides/slide114.xml"  /><Relationship Id="rId117" Type="http://schemas.openxmlformats.org/officeDocument/2006/relationships/slide" Target="slides/slide115.xml"  /><Relationship Id="rId118" Type="http://schemas.openxmlformats.org/officeDocument/2006/relationships/slide" Target="slides/slide116.xml"  /><Relationship Id="rId119" Type="http://schemas.openxmlformats.org/officeDocument/2006/relationships/slide" Target="slides/slide117.xml"  /><Relationship Id="rId12" Type="http://schemas.openxmlformats.org/officeDocument/2006/relationships/slide" Target="slides/slide10.xml"  /><Relationship Id="rId120" Type="http://schemas.openxmlformats.org/officeDocument/2006/relationships/slide" Target="slides/slide118.xml"  /><Relationship Id="rId121" Type="http://schemas.openxmlformats.org/officeDocument/2006/relationships/slide" Target="slides/slide119.xml"  /><Relationship Id="rId122" Type="http://schemas.openxmlformats.org/officeDocument/2006/relationships/slide" Target="slides/slide120.xml"  /><Relationship Id="rId123" Type="http://schemas.openxmlformats.org/officeDocument/2006/relationships/slide" Target="slides/slide121.xml"  /><Relationship Id="rId124" Type="http://schemas.openxmlformats.org/officeDocument/2006/relationships/slide" Target="slides/slide122.xml"  /><Relationship Id="rId125" Type="http://schemas.openxmlformats.org/officeDocument/2006/relationships/slide" Target="slides/slide123.xml"  /><Relationship Id="rId126" Type="http://schemas.openxmlformats.org/officeDocument/2006/relationships/slide" Target="slides/slide124.xml"  /><Relationship Id="rId127" Type="http://schemas.openxmlformats.org/officeDocument/2006/relationships/slide" Target="slides/slide125.xml"  /><Relationship Id="rId128" Type="http://schemas.openxmlformats.org/officeDocument/2006/relationships/slide" Target="slides/slide126.xml"  /><Relationship Id="rId129" Type="http://schemas.openxmlformats.org/officeDocument/2006/relationships/slide" Target="slides/slide127.xml"  /><Relationship Id="rId13" Type="http://schemas.openxmlformats.org/officeDocument/2006/relationships/slide" Target="slides/slide11.xml"  /><Relationship Id="rId130" Type="http://schemas.openxmlformats.org/officeDocument/2006/relationships/slide" Target="slides/slide128.xml"  /><Relationship Id="rId131" Type="http://schemas.openxmlformats.org/officeDocument/2006/relationships/slide" Target="slides/slide129.xml"  /><Relationship Id="rId132" Type="http://schemas.openxmlformats.org/officeDocument/2006/relationships/slide" Target="slides/slide130.xml"  /><Relationship Id="rId133" Type="http://schemas.openxmlformats.org/officeDocument/2006/relationships/slide" Target="slides/slide131.xml"  /><Relationship Id="rId134" Type="http://schemas.openxmlformats.org/officeDocument/2006/relationships/slide" Target="slides/slide132.xml"  /><Relationship Id="rId135" Type="http://schemas.openxmlformats.org/officeDocument/2006/relationships/slide" Target="slides/slide133.xml"  /><Relationship Id="rId136" Type="http://schemas.openxmlformats.org/officeDocument/2006/relationships/slide" Target="slides/slide134.xml"  /><Relationship Id="rId137" Type="http://schemas.openxmlformats.org/officeDocument/2006/relationships/slide" Target="slides/slide135.xml"  /><Relationship Id="rId138" Type="http://schemas.openxmlformats.org/officeDocument/2006/relationships/slide" Target="slides/slide136.xml"  /><Relationship Id="rId139" Type="http://schemas.openxmlformats.org/officeDocument/2006/relationships/slide" Target="slides/slide137.xml"  /><Relationship Id="rId14" Type="http://schemas.openxmlformats.org/officeDocument/2006/relationships/slide" Target="slides/slide12.xml"  /><Relationship Id="rId140" Type="http://schemas.openxmlformats.org/officeDocument/2006/relationships/slide" Target="slides/slide138.xml"  /><Relationship Id="rId141" Type="http://schemas.openxmlformats.org/officeDocument/2006/relationships/slide" Target="slides/slide139.xml"  /><Relationship Id="rId142" Type="http://schemas.openxmlformats.org/officeDocument/2006/relationships/slide" Target="slides/slide140.xml"  /><Relationship Id="rId143" Type="http://schemas.openxmlformats.org/officeDocument/2006/relationships/slide" Target="slides/slide141.xml"  /><Relationship Id="rId144" Type="http://schemas.openxmlformats.org/officeDocument/2006/relationships/slide" Target="slides/slide142.xml"  /><Relationship Id="rId145" Type="http://schemas.openxmlformats.org/officeDocument/2006/relationships/slide" Target="slides/slide143.xml"  /><Relationship Id="rId146" Type="http://schemas.openxmlformats.org/officeDocument/2006/relationships/slide" Target="slides/slide144.xml"  /><Relationship Id="rId147" Type="http://schemas.openxmlformats.org/officeDocument/2006/relationships/slide" Target="slides/slide145.xml"  /><Relationship Id="rId148" Type="http://schemas.openxmlformats.org/officeDocument/2006/relationships/slide" Target="slides/slide146.xml"  /><Relationship Id="rId149" Type="http://schemas.openxmlformats.org/officeDocument/2006/relationships/slide" Target="slides/slide147.xml"  /><Relationship Id="rId15" Type="http://schemas.openxmlformats.org/officeDocument/2006/relationships/slide" Target="slides/slide13.xml"  /><Relationship Id="rId150" Type="http://schemas.openxmlformats.org/officeDocument/2006/relationships/slide" Target="slides/slide148.xml"  /><Relationship Id="rId151" Type="http://schemas.openxmlformats.org/officeDocument/2006/relationships/slide" Target="slides/slide149.xml"  /><Relationship Id="rId152" Type="http://schemas.openxmlformats.org/officeDocument/2006/relationships/slide" Target="slides/slide150.xml"  /><Relationship Id="rId153" Type="http://schemas.openxmlformats.org/officeDocument/2006/relationships/slide" Target="slides/slide151.xml"  /><Relationship Id="rId154" Type="http://schemas.openxmlformats.org/officeDocument/2006/relationships/slide" Target="slides/slide152.xml"  /><Relationship Id="rId155" Type="http://schemas.openxmlformats.org/officeDocument/2006/relationships/slide" Target="slides/slide153.xml"  /><Relationship Id="rId156" Type="http://schemas.openxmlformats.org/officeDocument/2006/relationships/slide" Target="slides/slide154.xml"  /><Relationship Id="rId157" Type="http://schemas.openxmlformats.org/officeDocument/2006/relationships/slide" Target="slides/slide155.xml"  /><Relationship Id="rId158" Type="http://schemas.openxmlformats.org/officeDocument/2006/relationships/slide" Target="slides/slide156.xml"  /><Relationship Id="rId159" Type="http://schemas.openxmlformats.org/officeDocument/2006/relationships/slide" Target="slides/slide157.xml"  /><Relationship Id="rId16" Type="http://schemas.openxmlformats.org/officeDocument/2006/relationships/slide" Target="slides/slide14.xml"  /><Relationship Id="rId160" Type="http://schemas.openxmlformats.org/officeDocument/2006/relationships/slide" Target="slides/slide158.xml"  /><Relationship Id="rId161" Type="http://schemas.openxmlformats.org/officeDocument/2006/relationships/slide" Target="slides/slide159.xml"  /><Relationship Id="rId162" Type="http://schemas.openxmlformats.org/officeDocument/2006/relationships/slide" Target="slides/slide160.xml"  /><Relationship Id="rId163" Type="http://schemas.openxmlformats.org/officeDocument/2006/relationships/slide" Target="slides/slide161.xml"  /><Relationship Id="rId164" Type="http://schemas.openxmlformats.org/officeDocument/2006/relationships/slide" Target="slides/slide162.xml"  /><Relationship Id="rId165" Type="http://schemas.openxmlformats.org/officeDocument/2006/relationships/slide" Target="slides/slide163.xml"  /><Relationship Id="rId166" Type="http://schemas.openxmlformats.org/officeDocument/2006/relationships/slide" Target="slides/slide164.xml"  /><Relationship Id="rId167" Type="http://schemas.openxmlformats.org/officeDocument/2006/relationships/slide" Target="slides/slide165.xml"  /><Relationship Id="rId168" Type="http://schemas.openxmlformats.org/officeDocument/2006/relationships/slide" Target="slides/slide166.xml"  /><Relationship Id="rId169" Type="http://schemas.openxmlformats.org/officeDocument/2006/relationships/slide" Target="slides/slide167.xml"  /><Relationship Id="rId17" Type="http://schemas.openxmlformats.org/officeDocument/2006/relationships/slide" Target="slides/slide15.xml"  /><Relationship Id="rId170" Type="http://schemas.openxmlformats.org/officeDocument/2006/relationships/slide" Target="slides/slide168.xml"  /><Relationship Id="rId171" Type="http://schemas.openxmlformats.org/officeDocument/2006/relationships/slide" Target="slides/slide169.xml"  /><Relationship Id="rId172" Type="http://schemas.openxmlformats.org/officeDocument/2006/relationships/slide" Target="slides/slide170.xml"  /><Relationship Id="rId173" Type="http://schemas.openxmlformats.org/officeDocument/2006/relationships/slide" Target="slides/slide171.xml"  /><Relationship Id="rId174" Type="http://schemas.openxmlformats.org/officeDocument/2006/relationships/slide" Target="slides/slide172.xml"  /><Relationship Id="rId175" Type="http://schemas.openxmlformats.org/officeDocument/2006/relationships/slide" Target="slides/slide173.xml"  /><Relationship Id="rId176" Type="http://schemas.openxmlformats.org/officeDocument/2006/relationships/slide" Target="slides/slide174.xml"  /><Relationship Id="rId177" Type="http://schemas.openxmlformats.org/officeDocument/2006/relationships/slide" Target="slides/slide175.xml"  /><Relationship Id="rId178" Type="http://schemas.openxmlformats.org/officeDocument/2006/relationships/slide" Target="slides/slide176.xml"  /><Relationship Id="rId179" Type="http://schemas.openxmlformats.org/officeDocument/2006/relationships/slide" Target="slides/slide177.xml"  /><Relationship Id="rId18" Type="http://schemas.openxmlformats.org/officeDocument/2006/relationships/slide" Target="slides/slide16.xml"  /><Relationship Id="rId180" Type="http://schemas.openxmlformats.org/officeDocument/2006/relationships/slide" Target="slides/slide178.xml"  /><Relationship Id="rId181" Type="http://schemas.openxmlformats.org/officeDocument/2006/relationships/slide" Target="slides/slide179.xml"  /><Relationship Id="rId182" Type="http://schemas.openxmlformats.org/officeDocument/2006/relationships/slide" Target="slides/slide180.xml"  /><Relationship Id="rId183" Type="http://schemas.openxmlformats.org/officeDocument/2006/relationships/slide" Target="slides/slide181.xml"  /><Relationship Id="rId184" Type="http://schemas.openxmlformats.org/officeDocument/2006/relationships/slide" Target="slides/slide182.xml"  /><Relationship Id="rId185" Type="http://schemas.openxmlformats.org/officeDocument/2006/relationships/slide" Target="slides/slide183.xml"  /><Relationship Id="rId186" Type="http://schemas.openxmlformats.org/officeDocument/2006/relationships/slide" Target="slides/slide184.xml"  /><Relationship Id="rId187" Type="http://schemas.openxmlformats.org/officeDocument/2006/relationships/slide" Target="slides/slide185.xml"  /><Relationship Id="rId188" Type="http://schemas.openxmlformats.org/officeDocument/2006/relationships/slide" Target="slides/slide186.xml"  /><Relationship Id="rId189" Type="http://schemas.openxmlformats.org/officeDocument/2006/relationships/slide" Target="slides/slide187.xml"  /><Relationship Id="rId19" Type="http://schemas.openxmlformats.org/officeDocument/2006/relationships/slide" Target="slides/slide17.xml"  /><Relationship Id="rId190" Type="http://schemas.openxmlformats.org/officeDocument/2006/relationships/slide" Target="slides/slide188.xml"  /><Relationship Id="rId191" Type="http://schemas.openxmlformats.org/officeDocument/2006/relationships/slide" Target="slides/slide189.xml"  /><Relationship Id="rId192" Type="http://schemas.openxmlformats.org/officeDocument/2006/relationships/slide" Target="slides/slide190.xml"  /><Relationship Id="rId193" Type="http://schemas.openxmlformats.org/officeDocument/2006/relationships/slide" Target="slides/slide191.xml"  /><Relationship Id="rId194" Type="http://schemas.openxmlformats.org/officeDocument/2006/relationships/slide" Target="slides/slide192.xml"  /><Relationship Id="rId195" Type="http://schemas.openxmlformats.org/officeDocument/2006/relationships/slide" Target="slides/slide193.xml"  /><Relationship Id="rId196" Type="http://schemas.openxmlformats.org/officeDocument/2006/relationships/slide" Target="slides/slide194.xml"  /><Relationship Id="rId197" Type="http://schemas.openxmlformats.org/officeDocument/2006/relationships/slide" Target="slides/slide195.xml"  /><Relationship Id="rId198" Type="http://schemas.openxmlformats.org/officeDocument/2006/relationships/slide" Target="slides/slide196.xml"  /><Relationship Id="rId199" Type="http://schemas.openxmlformats.org/officeDocument/2006/relationships/slide" Target="slides/slide197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8.xml"  /><Relationship Id="rId200" Type="http://schemas.openxmlformats.org/officeDocument/2006/relationships/slide" Target="slides/slide198.xml"  /><Relationship Id="rId201" Type="http://schemas.openxmlformats.org/officeDocument/2006/relationships/slide" Target="slides/slide199.xml"  /><Relationship Id="rId202" Type="http://schemas.openxmlformats.org/officeDocument/2006/relationships/slide" Target="slides/slide200.xml"  /><Relationship Id="rId203" Type="http://schemas.openxmlformats.org/officeDocument/2006/relationships/slide" Target="slides/slide201.xml"  /><Relationship Id="rId204" Type="http://schemas.openxmlformats.org/officeDocument/2006/relationships/slide" Target="slides/slide202.xml"  /><Relationship Id="rId205" Type="http://schemas.openxmlformats.org/officeDocument/2006/relationships/slide" Target="slides/slide203.xml"  /><Relationship Id="rId206" Type="http://schemas.openxmlformats.org/officeDocument/2006/relationships/slide" Target="slides/slide204.xml"  /><Relationship Id="rId207" Type="http://schemas.openxmlformats.org/officeDocument/2006/relationships/slide" Target="slides/slide205.xml"  /><Relationship Id="rId208" Type="http://schemas.openxmlformats.org/officeDocument/2006/relationships/slide" Target="slides/slide206.xml"  /><Relationship Id="rId209" Type="http://schemas.openxmlformats.org/officeDocument/2006/relationships/slide" Target="slides/slide207.xml"  /><Relationship Id="rId21" Type="http://schemas.openxmlformats.org/officeDocument/2006/relationships/slide" Target="slides/slide19.xml"  /><Relationship Id="rId210" Type="http://schemas.openxmlformats.org/officeDocument/2006/relationships/slide" Target="slides/slide208.xml"  /><Relationship Id="rId211" Type="http://schemas.openxmlformats.org/officeDocument/2006/relationships/slide" Target="slides/slide209.xml"  /><Relationship Id="rId212" Type="http://schemas.openxmlformats.org/officeDocument/2006/relationships/slide" Target="slides/slide210.xml"  /><Relationship Id="rId213" Type="http://schemas.openxmlformats.org/officeDocument/2006/relationships/slide" Target="slides/slide211.xml"  /><Relationship Id="rId214" Type="http://schemas.openxmlformats.org/officeDocument/2006/relationships/slide" Target="slides/slide212.xml"  /><Relationship Id="rId215" Type="http://schemas.openxmlformats.org/officeDocument/2006/relationships/slide" Target="slides/slide213.xml"  /><Relationship Id="rId216" Type="http://schemas.openxmlformats.org/officeDocument/2006/relationships/slide" Target="slides/slide214.xml"  /><Relationship Id="rId217" Type="http://schemas.openxmlformats.org/officeDocument/2006/relationships/slide" Target="slides/slide215.xml"  /><Relationship Id="rId218" Type="http://schemas.openxmlformats.org/officeDocument/2006/relationships/slide" Target="slides/slide216.xml"  /><Relationship Id="rId219" Type="http://schemas.openxmlformats.org/officeDocument/2006/relationships/slide" Target="slides/slide217.xml"  /><Relationship Id="rId22" Type="http://schemas.openxmlformats.org/officeDocument/2006/relationships/slide" Target="slides/slide20.xml"  /><Relationship Id="rId220" Type="http://schemas.openxmlformats.org/officeDocument/2006/relationships/slide" Target="slides/slide218.xml"  /><Relationship Id="rId221" Type="http://schemas.openxmlformats.org/officeDocument/2006/relationships/slide" Target="slides/slide219.xml"  /><Relationship Id="rId222" Type="http://schemas.openxmlformats.org/officeDocument/2006/relationships/slide" Target="slides/slide220.xml"  /><Relationship Id="rId223" Type="http://schemas.openxmlformats.org/officeDocument/2006/relationships/slide" Target="slides/slide221.xml"  /><Relationship Id="rId224" Type="http://schemas.openxmlformats.org/officeDocument/2006/relationships/slide" Target="slides/slide222.xml"  /><Relationship Id="rId225" Type="http://schemas.openxmlformats.org/officeDocument/2006/relationships/slide" Target="slides/slide223.xml"  /><Relationship Id="rId226" Type="http://schemas.openxmlformats.org/officeDocument/2006/relationships/slide" Target="slides/slide224.xml"  /><Relationship Id="rId227" Type="http://schemas.openxmlformats.org/officeDocument/2006/relationships/slide" Target="slides/slide225.xml"  /><Relationship Id="rId228" Type="http://schemas.openxmlformats.org/officeDocument/2006/relationships/slide" Target="slides/slide226.xml"  /><Relationship Id="rId229" Type="http://schemas.openxmlformats.org/officeDocument/2006/relationships/slide" Target="slides/slide227.xml"  /><Relationship Id="rId23" Type="http://schemas.openxmlformats.org/officeDocument/2006/relationships/slide" Target="slides/slide21.xml"  /><Relationship Id="rId230" Type="http://schemas.openxmlformats.org/officeDocument/2006/relationships/slide" Target="slides/slide228.xml"  /><Relationship Id="rId231" Type="http://schemas.openxmlformats.org/officeDocument/2006/relationships/slide" Target="slides/slide229.xml"  /><Relationship Id="rId232" Type="http://schemas.openxmlformats.org/officeDocument/2006/relationships/slide" Target="slides/slide230.xml"  /><Relationship Id="rId233" Type="http://schemas.openxmlformats.org/officeDocument/2006/relationships/slide" Target="slides/slide231.xml"  /><Relationship Id="rId234" Type="http://schemas.openxmlformats.org/officeDocument/2006/relationships/slide" Target="slides/slide232.xml"  /><Relationship Id="rId235" Type="http://schemas.openxmlformats.org/officeDocument/2006/relationships/slide" Target="slides/slide233.xml"  /><Relationship Id="rId236" Type="http://schemas.openxmlformats.org/officeDocument/2006/relationships/slide" Target="slides/slide234.xml"  /><Relationship Id="rId237" Type="http://schemas.openxmlformats.org/officeDocument/2006/relationships/slide" Target="slides/slide235.xml"  /><Relationship Id="rId238" Type="http://schemas.openxmlformats.org/officeDocument/2006/relationships/slide" Target="slides/slide236.xml"  /><Relationship Id="rId239" Type="http://schemas.openxmlformats.org/officeDocument/2006/relationships/slide" Target="slides/slide237.xml"  /><Relationship Id="rId24" Type="http://schemas.openxmlformats.org/officeDocument/2006/relationships/slide" Target="slides/slide22.xml"  /><Relationship Id="rId240" Type="http://schemas.openxmlformats.org/officeDocument/2006/relationships/slide" Target="slides/slide238.xml"  /><Relationship Id="rId241" Type="http://schemas.openxmlformats.org/officeDocument/2006/relationships/slide" Target="slides/slide239.xml"  /><Relationship Id="rId242" Type="http://schemas.openxmlformats.org/officeDocument/2006/relationships/slide" Target="slides/slide240.xml"  /><Relationship Id="rId243" Type="http://schemas.openxmlformats.org/officeDocument/2006/relationships/slide" Target="slides/slide241.xml"  /><Relationship Id="rId244" Type="http://schemas.openxmlformats.org/officeDocument/2006/relationships/slide" Target="slides/slide242.xml"  /><Relationship Id="rId245" Type="http://schemas.openxmlformats.org/officeDocument/2006/relationships/slide" Target="slides/slide243.xml"  /><Relationship Id="rId246" Type="http://schemas.openxmlformats.org/officeDocument/2006/relationships/slide" Target="slides/slide244.xml"  /><Relationship Id="rId247" Type="http://schemas.openxmlformats.org/officeDocument/2006/relationships/slide" Target="slides/slide245.xml"  /><Relationship Id="rId248" Type="http://schemas.openxmlformats.org/officeDocument/2006/relationships/slide" Target="slides/slide246.xml"  /><Relationship Id="rId249" Type="http://schemas.openxmlformats.org/officeDocument/2006/relationships/slide" Target="slides/slide247.xml"  /><Relationship Id="rId25" Type="http://schemas.openxmlformats.org/officeDocument/2006/relationships/slide" Target="slides/slide23.xml"  /><Relationship Id="rId250" Type="http://schemas.openxmlformats.org/officeDocument/2006/relationships/slide" Target="slides/slide248.xml"  /><Relationship Id="rId251" Type="http://schemas.openxmlformats.org/officeDocument/2006/relationships/slide" Target="slides/slide249.xml"  /><Relationship Id="rId252" Type="http://schemas.openxmlformats.org/officeDocument/2006/relationships/slide" Target="slides/slide250.xml"  /><Relationship Id="rId253" Type="http://schemas.openxmlformats.org/officeDocument/2006/relationships/slide" Target="slides/slide251.xml"  /><Relationship Id="rId254" Type="http://schemas.openxmlformats.org/officeDocument/2006/relationships/slide" Target="slides/slide252.xml"  /><Relationship Id="rId255" Type="http://schemas.openxmlformats.org/officeDocument/2006/relationships/slide" Target="slides/slide253.xml"  /><Relationship Id="rId256" Type="http://schemas.openxmlformats.org/officeDocument/2006/relationships/slide" Target="slides/slide254.xml"  /><Relationship Id="rId257" Type="http://schemas.openxmlformats.org/officeDocument/2006/relationships/slide" Target="slides/slide255.xml"  /><Relationship Id="rId258" Type="http://schemas.openxmlformats.org/officeDocument/2006/relationships/slide" Target="slides/slide256.xml"  /><Relationship Id="rId259" Type="http://schemas.openxmlformats.org/officeDocument/2006/relationships/slide" Target="slides/slide257.xml"  /><Relationship Id="rId26" Type="http://schemas.openxmlformats.org/officeDocument/2006/relationships/slide" Target="slides/slide24.xml"  /><Relationship Id="rId260" Type="http://schemas.openxmlformats.org/officeDocument/2006/relationships/slide" Target="slides/slide258.xml"  /><Relationship Id="rId261" Type="http://schemas.openxmlformats.org/officeDocument/2006/relationships/slide" Target="slides/slide259.xml"  /><Relationship Id="rId262" Type="http://schemas.openxmlformats.org/officeDocument/2006/relationships/slide" Target="slides/slide260.xml"  /><Relationship Id="rId263" Type="http://schemas.openxmlformats.org/officeDocument/2006/relationships/slide" Target="slides/slide261.xml"  /><Relationship Id="rId264" Type="http://schemas.openxmlformats.org/officeDocument/2006/relationships/slide" Target="slides/slide262.xml"  /><Relationship Id="rId265" Type="http://schemas.openxmlformats.org/officeDocument/2006/relationships/slide" Target="slides/slide263.xml"  /><Relationship Id="rId266" Type="http://schemas.openxmlformats.org/officeDocument/2006/relationships/slide" Target="slides/slide264.xml"  /><Relationship Id="rId267" Type="http://schemas.openxmlformats.org/officeDocument/2006/relationships/slide" Target="slides/slide265.xml"  /><Relationship Id="rId268" Type="http://schemas.openxmlformats.org/officeDocument/2006/relationships/slide" Target="slides/slide266.xml"  /><Relationship Id="rId269" Type="http://schemas.openxmlformats.org/officeDocument/2006/relationships/slide" Target="slides/slide267.xml"  /><Relationship Id="rId27" Type="http://schemas.openxmlformats.org/officeDocument/2006/relationships/slide" Target="slides/slide25.xml"  /><Relationship Id="rId270" Type="http://schemas.openxmlformats.org/officeDocument/2006/relationships/slide" Target="slides/slide268.xml"  /><Relationship Id="rId271" Type="http://schemas.openxmlformats.org/officeDocument/2006/relationships/slide" Target="slides/slide269.xml"  /><Relationship Id="rId272" Type="http://schemas.openxmlformats.org/officeDocument/2006/relationships/slide" Target="slides/slide270.xml"  /><Relationship Id="rId273" Type="http://schemas.openxmlformats.org/officeDocument/2006/relationships/slide" Target="slides/slide271.xml"  /><Relationship Id="rId274" Type="http://schemas.openxmlformats.org/officeDocument/2006/relationships/slide" Target="slides/slide272.xml"  /><Relationship Id="rId275" Type="http://schemas.openxmlformats.org/officeDocument/2006/relationships/slide" Target="slides/slide273.xml"  /><Relationship Id="rId276" Type="http://schemas.openxmlformats.org/officeDocument/2006/relationships/slide" Target="slides/slide274.xml"  /><Relationship Id="rId277" Type="http://schemas.openxmlformats.org/officeDocument/2006/relationships/slide" Target="slides/slide275.xml"  /><Relationship Id="rId278" Type="http://schemas.openxmlformats.org/officeDocument/2006/relationships/slide" Target="slides/slide276.xml"  /><Relationship Id="rId279" Type="http://schemas.openxmlformats.org/officeDocument/2006/relationships/slide" Target="slides/slide277.xml"  /><Relationship Id="rId28" Type="http://schemas.openxmlformats.org/officeDocument/2006/relationships/slide" Target="slides/slide26.xml"  /><Relationship Id="rId280" Type="http://schemas.openxmlformats.org/officeDocument/2006/relationships/slide" Target="slides/slide278.xml"  /><Relationship Id="rId281" Type="http://schemas.openxmlformats.org/officeDocument/2006/relationships/slide" Target="slides/slide279.xml"  /><Relationship Id="rId282" Type="http://schemas.openxmlformats.org/officeDocument/2006/relationships/slide" Target="slides/slide280.xml"  /><Relationship Id="rId283" Type="http://schemas.openxmlformats.org/officeDocument/2006/relationships/slide" Target="slides/slide281.xml"  /><Relationship Id="rId284" Type="http://schemas.openxmlformats.org/officeDocument/2006/relationships/slide" Target="slides/slide282.xml"  /><Relationship Id="rId285" Type="http://schemas.openxmlformats.org/officeDocument/2006/relationships/slide" Target="slides/slide283.xml"  /><Relationship Id="rId286" Type="http://schemas.openxmlformats.org/officeDocument/2006/relationships/slide" Target="slides/slide284.xml"  /><Relationship Id="rId287" Type="http://schemas.openxmlformats.org/officeDocument/2006/relationships/slide" Target="slides/slide285.xml"  /><Relationship Id="rId288" Type="http://schemas.openxmlformats.org/officeDocument/2006/relationships/slide" Target="slides/slide286.xml"  /><Relationship Id="rId289" Type="http://schemas.openxmlformats.org/officeDocument/2006/relationships/slide" Target="slides/slide287.xml"  /><Relationship Id="rId29" Type="http://schemas.openxmlformats.org/officeDocument/2006/relationships/slide" Target="slides/slide27.xml"  /><Relationship Id="rId290" Type="http://schemas.openxmlformats.org/officeDocument/2006/relationships/slide" Target="slides/slide288.xml"  /><Relationship Id="rId291" Type="http://schemas.openxmlformats.org/officeDocument/2006/relationships/slide" Target="slides/slide289.xml"  /><Relationship Id="rId292" Type="http://schemas.openxmlformats.org/officeDocument/2006/relationships/slide" Target="slides/slide290.xml"  /><Relationship Id="rId293" Type="http://schemas.openxmlformats.org/officeDocument/2006/relationships/slide" Target="slides/slide291.xml"  /><Relationship Id="rId294" Type="http://schemas.openxmlformats.org/officeDocument/2006/relationships/slide" Target="slides/slide292.xml"  /><Relationship Id="rId295" Type="http://schemas.openxmlformats.org/officeDocument/2006/relationships/slide" Target="slides/slide293.xml"  /><Relationship Id="rId296" Type="http://schemas.openxmlformats.org/officeDocument/2006/relationships/slide" Target="slides/slide294.xml"  /><Relationship Id="rId297" Type="http://schemas.openxmlformats.org/officeDocument/2006/relationships/slide" Target="slides/slide295.xml"  /><Relationship Id="rId298" Type="http://schemas.openxmlformats.org/officeDocument/2006/relationships/slide" Target="slides/slide296.xml"  /><Relationship Id="rId299" Type="http://schemas.openxmlformats.org/officeDocument/2006/relationships/slide" Target="slides/slide297.xml"  /><Relationship Id="rId3" Type="http://schemas.openxmlformats.org/officeDocument/2006/relationships/slide" Target="slides/slide1.xml"  /><Relationship Id="rId30" Type="http://schemas.openxmlformats.org/officeDocument/2006/relationships/slide" Target="slides/slide28.xml"  /><Relationship Id="rId300" Type="http://schemas.openxmlformats.org/officeDocument/2006/relationships/presProps" Target="presProps.xml"  /><Relationship Id="rId301" Type="http://schemas.openxmlformats.org/officeDocument/2006/relationships/viewProps" Target="viewProps.xml"  /><Relationship Id="rId302" Type="http://schemas.openxmlformats.org/officeDocument/2006/relationships/theme" Target="theme/theme1.xml"  /><Relationship Id="rId303" Type="http://schemas.openxmlformats.org/officeDocument/2006/relationships/tableStyles" Target="tableStyles.xml"  /><Relationship Id="rId31" Type="http://schemas.openxmlformats.org/officeDocument/2006/relationships/slide" Target="slides/slide29.xml"  /><Relationship Id="rId32" Type="http://schemas.openxmlformats.org/officeDocument/2006/relationships/slide" Target="slides/slide30.xml"  /><Relationship Id="rId33" Type="http://schemas.openxmlformats.org/officeDocument/2006/relationships/slide" Target="slides/slide31.xml"  /><Relationship Id="rId34" Type="http://schemas.openxmlformats.org/officeDocument/2006/relationships/slide" Target="slides/slide32.xml"  /><Relationship Id="rId35" Type="http://schemas.openxmlformats.org/officeDocument/2006/relationships/slide" Target="slides/slide33.xml"  /><Relationship Id="rId36" Type="http://schemas.openxmlformats.org/officeDocument/2006/relationships/slide" Target="slides/slide34.xml"  /><Relationship Id="rId37" Type="http://schemas.openxmlformats.org/officeDocument/2006/relationships/slide" Target="slides/slide35.xml"  /><Relationship Id="rId38" Type="http://schemas.openxmlformats.org/officeDocument/2006/relationships/slide" Target="slides/slide36.xml"  /><Relationship Id="rId39" Type="http://schemas.openxmlformats.org/officeDocument/2006/relationships/slide" Target="slides/slide37.xml"  /><Relationship Id="rId4" Type="http://schemas.openxmlformats.org/officeDocument/2006/relationships/slide" Target="slides/slide2.xml"  /><Relationship Id="rId40" Type="http://schemas.openxmlformats.org/officeDocument/2006/relationships/slide" Target="slides/slide38.xml"  /><Relationship Id="rId41" Type="http://schemas.openxmlformats.org/officeDocument/2006/relationships/slide" Target="slides/slide39.xml"  /><Relationship Id="rId42" Type="http://schemas.openxmlformats.org/officeDocument/2006/relationships/slide" Target="slides/slide40.xml"  /><Relationship Id="rId43" Type="http://schemas.openxmlformats.org/officeDocument/2006/relationships/slide" Target="slides/slide41.xml"  /><Relationship Id="rId44" Type="http://schemas.openxmlformats.org/officeDocument/2006/relationships/slide" Target="slides/slide42.xml"  /><Relationship Id="rId45" Type="http://schemas.openxmlformats.org/officeDocument/2006/relationships/slide" Target="slides/slide43.xml"  /><Relationship Id="rId46" Type="http://schemas.openxmlformats.org/officeDocument/2006/relationships/slide" Target="slides/slide44.xml"  /><Relationship Id="rId47" Type="http://schemas.openxmlformats.org/officeDocument/2006/relationships/slide" Target="slides/slide45.xml"  /><Relationship Id="rId48" Type="http://schemas.openxmlformats.org/officeDocument/2006/relationships/slide" Target="slides/slide46.xml"  /><Relationship Id="rId49" Type="http://schemas.openxmlformats.org/officeDocument/2006/relationships/slide" Target="slides/slide47.xml"  /><Relationship Id="rId5" Type="http://schemas.openxmlformats.org/officeDocument/2006/relationships/slide" Target="slides/slide3.xml"  /><Relationship Id="rId50" Type="http://schemas.openxmlformats.org/officeDocument/2006/relationships/slide" Target="slides/slide48.xml"  /><Relationship Id="rId51" Type="http://schemas.openxmlformats.org/officeDocument/2006/relationships/slide" Target="slides/slide49.xml"  /><Relationship Id="rId52" Type="http://schemas.openxmlformats.org/officeDocument/2006/relationships/slide" Target="slides/slide50.xml"  /><Relationship Id="rId53" Type="http://schemas.openxmlformats.org/officeDocument/2006/relationships/slide" Target="slides/slide51.xml"  /><Relationship Id="rId54" Type="http://schemas.openxmlformats.org/officeDocument/2006/relationships/slide" Target="slides/slide52.xml"  /><Relationship Id="rId55" Type="http://schemas.openxmlformats.org/officeDocument/2006/relationships/slide" Target="slides/slide53.xml"  /><Relationship Id="rId56" Type="http://schemas.openxmlformats.org/officeDocument/2006/relationships/slide" Target="slides/slide54.xml"  /><Relationship Id="rId57" Type="http://schemas.openxmlformats.org/officeDocument/2006/relationships/slide" Target="slides/slide55.xml"  /><Relationship Id="rId58" Type="http://schemas.openxmlformats.org/officeDocument/2006/relationships/slide" Target="slides/slide56.xml"  /><Relationship Id="rId59" Type="http://schemas.openxmlformats.org/officeDocument/2006/relationships/slide" Target="slides/slide57.xml"  /><Relationship Id="rId6" Type="http://schemas.openxmlformats.org/officeDocument/2006/relationships/slide" Target="slides/slide4.xml"  /><Relationship Id="rId60" Type="http://schemas.openxmlformats.org/officeDocument/2006/relationships/slide" Target="slides/slide58.xml"  /><Relationship Id="rId61" Type="http://schemas.openxmlformats.org/officeDocument/2006/relationships/slide" Target="slides/slide59.xml"  /><Relationship Id="rId62" Type="http://schemas.openxmlformats.org/officeDocument/2006/relationships/slide" Target="slides/slide60.xml"  /><Relationship Id="rId63" Type="http://schemas.openxmlformats.org/officeDocument/2006/relationships/slide" Target="slides/slide61.xml"  /><Relationship Id="rId64" Type="http://schemas.openxmlformats.org/officeDocument/2006/relationships/slide" Target="slides/slide62.xml"  /><Relationship Id="rId65" Type="http://schemas.openxmlformats.org/officeDocument/2006/relationships/slide" Target="slides/slide63.xml"  /><Relationship Id="rId66" Type="http://schemas.openxmlformats.org/officeDocument/2006/relationships/slide" Target="slides/slide64.xml"  /><Relationship Id="rId67" Type="http://schemas.openxmlformats.org/officeDocument/2006/relationships/slide" Target="slides/slide65.xml"  /><Relationship Id="rId68" Type="http://schemas.openxmlformats.org/officeDocument/2006/relationships/slide" Target="slides/slide66.xml"  /><Relationship Id="rId69" Type="http://schemas.openxmlformats.org/officeDocument/2006/relationships/slide" Target="slides/slide67.xml"  /><Relationship Id="rId7" Type="http://schemas.openxmlformats.org/officeDocument/2006/relationships/slide" Target="slides/slide5.xml"  /><Relationship Id="rId70" Type="http://schemas.openxmlformats.org/officeDocument/2006/relationships/slide" Target="slides/slide68.xml"  /><Relationship Id="rId71" Type="http://schemas.openxmlformats.org/officeDocument/2006/relationships/slide" Target="slides/slide69.xml"  /><Relationship Id="rId72" Type="http://schemas.openxmlformats.org/officeDocument/2006/relationships/slide" Target="slides/slide70.xml"  /><Relationship Id="rId73" Type="http://schemas.openxmlformats.org/officeDocument/2006/relationships/slide" Target="slides/slide71.xml"  /><Relationship Id="rId74" Type="http://schemas.openxmlformats.org/officeDocument/2006/relationships/slide" Target="slides/slide72.xml"  /><Relationship Id="rId75" Type="http://schemas.openxmlformats.org/officeDocument/2006/relationships/slide" Target="slides/slide73.xml"  /><Relationship Id="rId76" Type="http://schemas.openxmlformats.org/officeDocument/2006/relationships/slide" Target="slides/slide74.xml"  /><Relationship Id="rId77" Type="http://schemas.openxmlformats.org/officeDocument/2006/relationships/slide" Target="slides/slide75.xml"  /><Relationship Id="rId78" Type="http://schemas.openxmlformats.org/officeDocument/2006/relationships/slide" Target="slides/slide76.xml"  /><Relationship Id="rId79" Type="http://schemas.openxmlformats.org/officeDocument/2006/relationships/slide" Target="slides/slide77.xml"  /><Relationship Id="rId8" Type="http://schemas.openxmlformats.org/officeDocument/2006/relationships/slide" Target="slides/slide6.xml"  /><Relationship Id="rId80" Type="http://schemas.openxmlformats.org/officeDocument/2006/relationships/slide" Target="slides/slide78.xml"  /><Relationship Id="rId81" Type="http://schemas.openxmlformats.org/officeDocument/2006/relationships/slide" Target="slides/slide79.xml"  /><Relationship Id="rId82" Type="http://schemas.openxmlformats.org/officeDocument/2006/relationships/slide" Target="slides/slide80.xml"  /><Relationship Id="rId83" Type="http://schemas.openxmlformats.org/officeDocument/2006/relationships/slide" Target="slides/slide81.xml"  /><Relationship Id="rId84" Type="http://schemas.openxmlformats.org/officeDocument/2006/relationships/slide" Target="slides/slide82.xml"  /><Relationship Id="rId85" Type="http://schemas.openxmlformats.org/officeDocument/2006/relationships/slide" Target="slides/slide83.xml"  /><Relationship Id="rId86" Type="http://schemas.openxmlformats.org/officeDocument/2006/relationships/slide" Target="slides/slide84.xml"  /><Relationship Id="rId87" Type="http://schemas.openxmlformats.org/officeDocument/2006/relationships/slide" Target="slides/slide85.xml"  /><Relationship Id="rId88" Type="http://schemas.openxmlformats.org/officeDocument/2006/relationships/slide" Target="slides/slide86.xml"  /><Relationship Id="rId89" Type="http://schemas.openxmlformats.org/officeDocument/2006/relationships/slide" Target="slides/slide87.xml"  /><Relationship Id="rId9" Type="http://schemas.openxmlformats.org/officeDocument/2006/relationships/slide" Target="slides/slide7.xml"  /><Relationship Id="rId90" Type="http://schemas.openxmlformats.org/officeDocument/2006/relationships/slide" Target="slides/slide88.xml"  /><Relationship Id="rId91" Type="http://schemas.openxmlformats.org/officeDocument/2006/relationships/slide" Target="slides/slide89.xml"  /><Relationship Id="rId92" Type="http://schemas.openxmlformats.org/officeDocument/2006/relationships/slide" Target="slides/slide90.xml"  /><Relationship Id="rId93" Type="http://schemas.openxmlformats.org/officeDocument/2006/relationships/slide" Target="slides/slide91.xml"  /><Relationship Id="rId94" Type="http://schemas.openxmlformats.org/officeDocument/2006/relationships/slide" Target="slides/slide92.xml"  /><Relationship Id="rId95" Type="http://schemas.openxmlformats.org/officeDocument/2006/relationships/slide" Target="slides/slide93.xml"  /><Relationship Id="rId96" Type="http://schemas.openxmlformats.org/officeDocument/2006/relationships/slide" Target="slides/slide94.xml"  /><Relationship Id="rId97" Type="http://schemas.openxmlformats.org/officeDocument/2006/relationships/slide" Target="slides/slide95.xml"  /><Relationship Id="rId98" Type="http://schemas.openxmlformats.org/officeDocument/2006/relationships/slide" Target="slides/slide96.xml"  /><Relationship Id="rId99" Type="http://schemas.openxmlformats.org/officeDocument/2006/relationships/slide" Target="slides/slide9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2023-10-28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72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279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244AD3D-BC36-4B8A-9491-B561ADB6F1F6}" type="slidenum">
              <a:rPr lang="en-US" altLang="en-US"/>
              <a:pPr lvl="0">
                <a:defRPr/>
              </a:pPr>
              <a:t>172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34ED1553-530F-4B11-9FE3-980D2EE67A07}" type="slidenum">
              <a:rPr lang="en-US" altLang="en-US"/>
              <a:pPr lvl="0">
                <a:defRPr/>
              </a:pPr>
              <a:t>279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Relationship Id="rId4" Type="http://schemas.openxmlformats.org/officeDocument/2006/relationships/image" Target="../media/image3.jpe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4.png"  /><Relationship Id="rId4" Type="http://schemas.openxmlformats.org/officeDocument/2006/relationships/image" Target="../media/image5.png"  /></Relationships>
</file>

<file path=ppt/slides/_rels/slide10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61.jpeg"  /></Relationships>
</file>

<file path=ppt/slides/_rels/slide10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0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1.jpeg"  /></Relationships>
</file>

<file path=ppt/slides/_rels/slide10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2.jpeg"  /></Relationships>
</file>

<file path=ppt/slides/_rels/slide10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3.jpeg"  /></Relationships>
</file>

<file path=ppt/slides/_rels/slide10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4.jpeg"  /></Relationships>
</file>

<file path=ppt/slides/_rels/slide10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5.jpeg"  /></Relationships>
</file>

<file path=ppt/slides/_rels/slide10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0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0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4.png"  /><Relationship Id="rId4" Type="http://schemas.openxmlformats.org/officeDocument/2006/relationships/image" Target="../media/image5.png"  /></Relationships>
</file>

<file path=ppt/slides/_rels/slide1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66.jpeg"  /></Relationships>
</file>

<file path=ppt/slides/_rels/slide1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7.jpeg"  /></Relationships>
</file>

<file path=ppt/slides/_rels/slide1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8.jpeg"  /></Relationships>
</file>

<file path=ppt/slides/_rels/slide1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9.jpeg"  /></Relationships>
</file>

<file path=ppt/slides/_rels/slide1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0.jpeg"  /></Relationships>
</file>

<file path=ppt/slides/_rels/slide1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1.jpeg"  /></Relationships>
</file>

<file path=ppt/slides/_rels/slide1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1.jpeg"  /></Relationships>
</file>

<file path=ppt/slides/_rels/slide1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72.jpeg"  /></Relationships>
</file>

<file path=ppt/slides/_rels/slide1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3.jpeg"  /></Relationships>
</file>

<file path=ppt/slides/_rels/slide1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4.jpeg"  /></Relationships>
</file>

<file path=ppt/slides/_rels/slide1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5.jpeg"  /></Relationships>
</file>

<file path=ppt/slides/_rels/slide1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2.jpeg"  /></Relationships>
</file>

<file path=ppt/slides/_rels/slide1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6.jpeg"  /></Relationships>
</file>

<file path=ppt/slides/_rels/slide1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77.jpeg"  /></Relationships>
</file>

<file path=ppt/slides/_rels/slide1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8.jpeg"  /></Relationships>
</file>

<file path=ppt/slides/_rels/slide1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9.jpeg"  /></Relationships>
</file>

<file path=ppt/slides/_rels/slide1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0.jpeg"  /></Relationships>
</file>

<file path=ppt/slides/_rels/slide1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1.jpeg"  /></Relationships>
</file>

<file path=ppt/slides/_rels/slide1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2.jpe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.jpeg"  /></Relationships>
</file>

<file path=ppt/slides/_rels/slide1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83.jpeg"  /></Relationships>
</file>

<file path=ppt/slides/_rels/slide1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4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4.jpeg"  /></Relationships>
</file>

<file path=ppt/slides/_rels/slide1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5.jpeg"  /></Relationships>
</file>

<file path=ppt/slides/_rels/slide1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6.jpeg"  /></Relationships>
</file>

<file path=ppt/slides/_rels/slide1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7.jpe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.jpeg"  /></Relationships>
</file>

<file path=ppt/slides/_rels/slide1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8.jpeg"  /></Relationships>
</file>

<file path=ppt/slides/_rels/slide1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89.jpeg"  /></Relationships>
</file>

<file path=ppt/slides/_rels/slide1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5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0.jpeg"  /></Relationships>
</file>

<file path=ppt/slides/_rels/slide1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1.jpeg"  /></Relationships>
</file>

<file path=ppt/slides/_rels/slide1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2.jpe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.jpeg"  /></Relationships>
</file>

<file path=ppt/slides/_rels/slide16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3.png"  /></Relationships>
</file>

<file path=ppt/slides/_rels/slide16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6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6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6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6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6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94.jpeg"  /></Relationships>
</file>

<file path=ppt/slides/_rels/slide16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6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5.jpeg"  /></Relationships>
</file>

<file path=ppt/slides/_rels/slide16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6.gif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.jpeg"  /></Relationships>
</file>

<file path=ppt/slides/_rels/slide17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7.jpeg"  /></Relationships>
</file>

<file path=ppt/slides/_rels/slide17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8.jpeg"  /></Relationships>
</file>

<file path=ppt/slides/_rels/slide17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99.jpeg"  /></Relationships>
</file>

<file path=ppt/slides/_rels/slide17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7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7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7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7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100.jpeg"  /></Relationships>
</file>

<file path=ppt/slides/_rels/slide17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7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1.jpe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.jpeg"  /></Relationships>
</file>

<file path=ppt/slides/_rels/slide18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2.jpeg"  /></Relationships>
</file>

<file path=ppt/slides/_rels/slide18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3.jpeg"  /></Relationships>
</file>

<file path=ppt/slides/_rels/slide18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4.jpeg"  /></Relationships>
</file>

<file path=ppt/slides/_rels/slide18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5.jpeg"  /></Relationships>
</file>

<file path=ppt/slides/_rels/slide18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8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8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8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8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106.jpeg"  /></Relationships>
</file>

<file path=ppt/slides/_rels/slide18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9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7.jpeg"  /></Relationships>
</file>

<file path=ppt/slides/_rels/slide19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6.jpeg"  /></Relationships>
</file>

<file path=ppt/slides/_rels/slide19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8.jpeg"  /></Relationships>
</file>

<file path=ppt/slides/_rels/slide19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9.jpeg"  /></Relationships>
</file>

<file path=ppt/slides/_rels/slide19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0.jpeg"  /></Relationships>
</file>

<file path=ppt/slides/_rels/slide19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9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9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9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9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111.jpe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4.png"  /><Relationship Id="rId4" Type="http://schemas.openxmlformats.org/officeDocument/2006/relationships/image" Target="../media/image5.pn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0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20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2.jpeg"  /></Relationships>
</file>

<file path=ppt/slides/_rels/slide20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3.jpeg"  /></Relationships>
</file>

<file path=ppt/slides/_rels/slide20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4.jpeg"  /></Relationships>
</file>

<file path=ppt/slides/_rels/slide20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5.jpeg"  /></Relationships>
</file>

<file path=ppt/slides/_rels/slide20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6.jpeg"  /></Relationships>
</file>

<file path=ppt/slides/_rels/slide20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20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20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20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17.jpeg"  /></Relationships>
</file>

<file path=ppt/slides/_rels/slide2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8.jpeg"  /></Relationships>
</file>

<file path=ppt/slides/_rels/slide2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7.jpeg"  /></Relationships>
</file>

<file path=ppt/slides/_rels/slide2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9.jpeg"  /></Relationships>
</file>

<file path=ppt/slides/_rels/slide2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0.jpeg"  /></Relationships>
</file>

<file path=ppt/slides/_rels/slide2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1.jpeg"  /></Relationships>
</file>

<file path=ppt/slides/_rels/slide2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22.jpeg"  /></Relationships>
</file>

<file path=ppt/slides/_rels/slide2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3.jpeg"  /></Relationships>
</file>

<file path=ppt/slides/_rels/slide2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4.jpeg"  /></Relationships>
</file>

<file path=ppt/slides/_rels/slide2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5.jpeg"  /></Relationships>
</file>

<file path=ppt/slides/_rels/slide2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6.jpeg"  /></Relationships>
</file>

<file path=ppt/slides/_rels/slide2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7.jpeg"  /></Relationships>
</file>

<file path=ppt/slides/_rels/slide2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7.jpeg"  /></Relationships>
</file>

<file path=ppt/slides/_rels/slide2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28.jpeg"  /></Relationships>
</file>

<file path=ppt/slides/_rels/slide2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9.jpeg"  /></Relationships>
</file>

<file path=ppt/slides/_rels/slide2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0.jpeg"  /></Relationships>
</file>

<file path=ppt/slides/_rels/slide2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1.jpeg"  /></Relationships>
</file>

<file path=ppt/slides/_rels/slide2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2.jpeg"  /></Relationships>
</file>

<file path=ppt/slides/_rels/slide2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3.jpeg"  /></Relationships>
</file>

<file path=ppt/slides/_rels/slide2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34.jpeg"  /></Relationships>
</file>

<file path=ppt/slides/_rels/slide2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5.jpeg"  /></Relationships>
</file>

<file path=ppt/slides/_rels/slide24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6.jpeg"  /></Relationships>
</file>

<file path=ppt/slides/_rels/slide2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7.jpeg"  /></Relationships>
</file>

<file path=ppt/slides/_rels/slide2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8.jpeg"  /></Relationships>
</file>

<file path=ppt/slides/_rels/slide2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38.jpeg"  /></Relationships>
</file>

<file path=ppt/slides/_rels/slide2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9.jpeg"  /></Relationships>
</file>

<file path=ppt/slides/_rels/slide25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0.jpeg"  /></Relationships>
</file>

<file path=ppt/slides/_rels/slide2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1.jpeg"  /></Relationships>
</file>

<file path=ppt/slides/_rels/slide2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2.jpe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9.jpeg"  /></Relationships>
</file>

<file path=ppt/slides/_rels/slide26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3.jpeg"  /></Relationships>
</file>

<file path=ppt/slides/_rels/slide26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6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6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6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6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44.jpeg"  /></Relationships>
</file>

<file path=ppt/slides/_rels/slide26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6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5.jpeg"  /></Relationships>
</file>

<file path=ppt/slides/_rels/slide26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6.jpeg"  /></Relationships>
</file>

<file path=ppt/slides/_rels/slide26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7.jpe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0.jpeg"  /></Relationships>
</file>

<file path=ppt/slides/_rels/slide27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8.jpeg"  /></Relationships>
</file>

<file path=ppt/slides/_rels/slide27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9.jpeg"  /></Relationships>
</file>

<file path=ppt/slides/_rels/slide27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7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7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7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7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50.jpeg"  /></Relationships>
</file>

<file path=ppt/slides/_rels/slide27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7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1.jpeg"  /></Relationships>
</file>

<file path=ppt/slides/_rels/slide27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52.jpeg"  /><Relationship Id="rId4" Type="http://schemas.openxmlformats.org/officeDocument/2006/relationships/image" Target="../media/image153.jpe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1.jpeg"  /></Relationships>
</file>

<file path=ppt/slides/_rels/slide28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4.jpeg"  /></Relationships>
</file>

<file path=ppt/slides/_rels/slide28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0.jpeg"  /></Relationships>
</file>

<file path=ppt/slides/_rels/slide28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5.jpeg"  /></Relationships>
</file>

<file path=ppt/slides/_rels/slide28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8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8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8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8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56.jpeg"  /></Relationships>
</file>

<file path=ppt/slides/_rels/slide28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8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7.jpeg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2.jpeg"  /></Relationships>
</file>

<file path=ppt/slides/_rels/slide29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8.jpeg"  /></Relationships>
</file>

<file path=ppt/slides/_rels/slide29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9.jpeg"  /></Relationships>
</file>

<file path=ppt/slides/_rels/slide29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6.jpeg"  /></Relationships>
</file>

<file path=ppt/slides/_rels/slide29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0.jpeg"  /></Relationships>
</file>

<file path=ppt/slides/_rels/slide29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9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9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9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.jpeg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7.jpeg"  /></Relationships>
</file>

<file path=ppt/slides/_rels/slide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3.jpeg"  /></Relationships>
</file>

<file path=ppt/slides/_rels/slide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4.jpeg"  /></Relationships>
</file>

<file path=ppt/slides/_rels/slide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5.jpeg"  /></Relationships>
</file>

<file path=ppt/slides/_rels/slide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6.jpe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.jpeg"  /></Relationships>
</file>

<file path=ppt/slides/_rels/slide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7.jpeg"  /></Relationships>
</file>

<file path=ppt/slides/_rels/slide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28.jpeg"  /></Relationships>
</file>

<file path=ppt/slides/_rels/slide4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9.jpeg"  /></Relationships>
</file>

<file path=ppt/slides/_rels/slide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0.jpeg"  /></Relationships>
</file>

<file path=ppt/slides/_rels/slide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1.jpe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.jpeg"  /></Relationships>
</file>

<file path=ppt/slides/_rels/slide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8.jpeg"  /></Relationships>
</file>

<file path=ppt/slides/_rels/slide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2.jpeg"  /></Relationships>
</file>

<file path=ppt/slides/_rels/slide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33.jpeg"  /></Relationships>
</file>

<file path=ppt/slides/_rels/slide5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4.jpeg"  /></Relationships>
</file>

<file path=ppt/slides/_rels/slide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5.jpe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.jpeg"  /></Relationships>
</file>

<file path=ppt/slides/_rels/slide6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6.jpeg"  /></Relationships>
</file>

<file path=ppt/slides/_rels/slide6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7.jpeg"  /></Relationships>
</file>

<file path=ppt/slides/_rels/slide6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3.jpeg"  /></Relationships>
</file>

<file path=ppt/slides/_rels/slide6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38.jpeg"  /></Relationships>
</file>

<file path=ppt/slides/_rels/slide6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9.jpeg"  /><Relationship Id="rId3" Type="http://schemas.openxmlformats.org/officeDocument/2006/relationships/image" Target="../media/image40.jpe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.jpeg"  /></Relationships>
</file>

<file path=ppt/slides/_rels/slide7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1.jpeg"  /></Relationships>
</file>

<file path=ppt/slides/_rels/slide7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2.jpeg"  /></Relationships>
</file>

<file path=ppt/slides/_rels/slide7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3.jpeg"  /></Relationships>
</file>

<file path=ppt/slides/_rels/slide7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4.jpeg"  /></Relationships>
</file>

<file path=ppt/slides/_rels/slide7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7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7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7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7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47.jpeg"  /></Relationships>
</file>

<file path=ppt/slides/_rels/slide7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8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0.jpeg"  /></Relationships>
</file>

<file path=ppt/slides/_rels/slide8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1.jpeg"  /></Relationships>
</file>

<file path=ppt/slides/_rels/slide8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2.jpeg"  /></Relationships>
</file>

<file path=ppt/slides/_rels/slide8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3.jpeg"  /></Relationships>
</file>

<file path=ppt/slides/_rels/slide8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4.jpeg"  /></Relationships>
</file>

<file path=ppt/slides/_rels/slide8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8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8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8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8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55.jpe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4.png"  /><Relationship Id="rId4" Type="http://schemas.openxmlformats.org/officeDocument/2006/relationships/image" Target="../media/image5.png"  /></Relationships>
</file>

<file path=ppt/slides/_rels/slide9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9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6.jpeg"  /></Relationships>
</file>

<file path=ppt/slides/_rels/slide9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7.jpeg"  /></Relationships>
</file>

<file path=ppt/slides/_rels/slide9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8.jpeg"  /></Relationships>
</file>

<file path=ppt/slides/_rels/slide9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9.jpeg"  /></Relationships>
</file>

<file path=ppt/slides/_rels/slide9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0.jpeg"  /></Relationships>
</file>

<file path=ppt/slides/_rels/slide9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9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9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9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384376" cy="369332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ko-KR" b="1" dirty="0" lang="sq">
                <a:solidFill>
                  <a:schemeClr val="tx1">
                    <a:lumMod val="50000"/>
                    <a:lumOff val="50000"/>
                  </a:schemeClr>
                </a:solidFill>
              </a:rPr>
              <a:t>Nr. 45 Fjala e Perëndisë</a:t>
            </a:r>
            <a:endParaRPr xmlns:a="http://schemas.openxmlformats.org/drawingml/2006/main" altLang="en-US" b="1" dirty="0" lang="ko-KR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descr="D:\bk\bacdk1.png" id="1028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/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descr="D:\bk\bacdk1.png" id="9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97" r="66059"/>
            <a:stretch/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/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t="66341"/>
            <a:stretch/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descr="D:\bk\bklogo2_1-1.png" id="1029" name="Picture 5"/>
          <p:cNvPicPr>
            <a:picLocks noChangeArrowheads="1" noChangeAspect="1"/>
          </p:cNvPicPr>
          <p:nvPr/>
        </p:nvPicPr>
        <p:blipFill>
          <a:blip cstate="print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descr="D:\bk\bklogo2_1-1.png" id="16" name="Picture 5"/>
          <p:cNvPicPr>
            <a:picLocks noChangeArrowheads="1" noChangeAspect="1"/>
          </p:cNvPicPr>
          <p:nvPr/>
        </p:nvPicPr>
        <p:blipFill rotWithShape="1">
          <a:blip cstate="print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/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2123658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altLang="ko-KR" dirty="0" lang="sq" sz="4400"/>
              <a:t>Lajmi i mirë nga Engjëlli</a:t>
            </a:r>
            <a:endParaRPr xmlns:a="http://schemas.openxmlformats.org/drawingml/2006/main" altLang="en-US" dirty="0" 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altLang="en-US" lang="ko-KR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altLang="en-US" lang="ko-KR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cstate="print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"/>
          <a:stretch/>
        </p:blipFill>
        <p:spPr>
          <a:xfrm flipH="1">
            <a:off x="4110626" y="1577312"/>
            <a:ext cx="5033374" cy="4299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262078"/>
      </p:ext>
    </p:extLst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delay="0" evt="onBegin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with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dur="500" id="7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8" nodeType="withEffect" presetClass="entr" presetID="2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in">
                                      <p:cBhvr>
                                        <p:cTn dur="500" id="1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1">
                            <p:stCondLst>
                              <p:cond delay="500"/>
                            </p:stCondLst>
                            <p:childTnLst>
                              <p:par>
                                <p:cTn fill="hold" id="12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14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15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accel="33333" decel="33333" fill="hold" id="17" nodeType="withEffect" presetClass="emph" presetID="6" presetSubtype="0" repeatCount="indefinite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dur="1500" fill="hold" id="18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fill="hold" id="19" nodeType="withEffect" presetClass="exit" presetID="10" presetSubtype="0" repeatCount="indefinite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500" id="2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 id="21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r="57834"/>
          <a:stretch/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/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t="66341"/>
            <a:stretch/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l="58439"/>
          <a:stretch/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32385" y="295192"/>
            <a:ext cx="4053592" cy="707886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altLang="ko-KR" dirty="0" lang="sq" sz="4000">
                <a:solidFill>
                  <a:srgbClr val="FF0000"/>
                </a:solidFill>
              </a:rPr>
              <a:t>Kuizi i sotëm</a:t>
            </a:r>
            <a:endParaRPr xmlns:a="http://schemas.openxmlformats.org/drawingml/2006/main" altLang="en-US" dirty="0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cstate="print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>
            <a:off x="6120560" y="10190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cstate="print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 flipH="1">
            <a:off x="2089806" y="101909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ko-KR" dirty="0" lang="sq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Kush ia dha lajmin Marisë?</a:t>
            </a:r>
            <a:endParaRPr xmlns:a="http://schemas.openxmlformats.org/drawingml/2006/main" altLang="en-US" dirty="0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en-US" dirty="0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dirty="0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Satanai</a:t>
            </a:r>
            <a:endParaRPr xmlns:a="http://schemas.openxmlformats.org/drawingml/2006/main" altLang="en-US" dirty="0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en-US" dirty="0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dirty="0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shoqja e Marisë</a:t>
            </a:r>
            <a:endParaRPr xmlns:a="http://schemas.openxmlformats.org/drawingml/2006/main" altLang="en-US" dirty="0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en-US" dirty="0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dirty="0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Engjëlli</a:t>
            </a:r>
            <a:endParaRPr xmlns:a="http://schemas.openxmlformats.org/drawingml/2006/main" altLang="en-US" dirty="0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en-US" dirty="0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dirty="0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Jezusi</a:t>
            </a:r>
            <a:endParaRPr xmlns:a="http://schemas.openxmlformats.org/drawingml/2006/main" altLang="en-US" dirty="0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en-US" dirty="0" lang="sq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altLang="ko-KR" dirty="0" lang="sq" sz="2800">
                <a:solidFill>
                  <a:srgbClr val="FF0000"/>
                </a:solidFill>
              </a:rPr>
              <a:t>Engjëlli</a:t>
            </a:r>
            <a:endParaRPr xmlns:a="http://schemas.openxmlformats.org/drawingml/2006/main" altLang="en-US" dirty="0" lang="ko-KR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744904"/>
      </p:ext>
    </p:extLst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0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NR. 54 Fjala e Perëndisë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2092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q" altLang="ko-KR" sz="4400"/>
              <a:t>Gruaja samaritane në pus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10626" y="1782246"/>
            <a:ext cx="5033375" cy="402301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q" sz="4000">
                <a:solidFill>
                  <a:srgbClr val="ff0000"/>
                </a:solidFill>
              </a:rPr>
              <a:t>Fjala e sotme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44627" y="4977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7999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q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kush pi ujin që i jap unë nuk do të ketë kurrë etje. Vërtet, uji që unë i jap do të bëhet në të një burim uji që buron në jetën e përjetshme".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Gjoni</a:t>
            </a:r>
            <a:r xmlns:a="http://schemas.openxmlformats.org/drawingml/2006/main">
              <a:rPr altLang="en-US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4:14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67065" y="5476021"/>
            <a:ext cx="9053611" cy="13705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Ndërsa Jezusi po kalonte nëpër tokën e Samarisë, takoi një grua te pusi dhe tha. "Të lutem më jep pak ujë."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1069"/>
            <a:ext cx="9144000" cy="546629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5650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0389" y="5565025"/>
            <a:ext cx="9053611" cy="1281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Gruaja ishte e mahnitshme. Sepse hebrenjtë nuk po flasin me samaritanët. “Po ta dinit kush jam, do të më kishit kërkuar ujë.” Jezusi tha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565025"/>
            <a:ext cx="9053611" cy="1281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"Sepse uji që unë jap është uji i jetës që nuk ka më kurrë etje." Gruaja u bë kurioze për Jezusin. "Kush je ti, a mund të ma japësh atë ujë?"</a:t>
            </a:r>
            <a:r xmlns:a="http://schemas.openxmlformats.org/drawingml/2006/main">
              <a:rPr lang="sq" altLang="en-US" sz="2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5650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59269"/>
            <a:ext cx="9070726" cy="939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"Unë jam Krishti dhe Biri i Perëndisë," u përgjigj Jezusi. Ajo u befasua nga kjo.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1643" cy="585926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556398"/>
            <a:ext cx="9107238" cy="1280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Ajo la kavanozin e saj dhe u kthye në qytet dhe u foli njerëzve për Jezusin. Shumë njerëz erdhën për të takuar Jezusin dhe besuan në Të si Shpëtimtarin e tyre.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55639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q" sz="4000">
                <a:solidFill>
                  <a:srgbClr val="ff0000"/>
                </a:solidFill>
              </a:rPr>
              <a:t>Mësimi i sotëm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87807" y="9778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2765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59532" y="940133"/>
            <a:ext cx="8424936" cy="44776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q" sz="3200">
                <a:solidFill>
                  <a:schemeClr val="tx1">
                    <a:lumMod val="65000"/>
                    <a:lumOff val="35000"/>
                  </a:schemeClr>
                </a:solidFill>
              </a:rPr>
              <a:t>Samaritanja takoi Jezusin, ajo la enën e ujit dhe u kthye në fshat për t'u dhënë fshatarëve lajmin e mirë të shpëtimit.</a:t>
            </a:r>
            <a:r xmlns:a="http://schemas.openxmlformats.org/drawingml/2006/main">
              <a:rPr altLang="en-US" lang="sq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q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Përfundimisht, shumë njerëz u shpëtuan duke dëgjuar dhe besuar ungjillin që ajo predikoi.</a:t>
            </a:r>
            <a:r xmlns:a="http://schemas.openxmlformats.org/drawingml/2006/main">
              <a:rPr altLang="en-US" lang="sq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q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 e keni takuar Jezusin? A po u tregoni të tjerëve për Jezusin? Po sikur t'ua prezantoni Jezusin të tjerëve si një grua samaritane?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81208" y="173894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q" sz="3200">
                <a:solidFill>
                  <a:srgbClr val="ff0000"/>
                </a:solidFill>
              </a:rPr>
              <a:t>Kush është Jezusi?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6538" y="864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8880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q" sz="3600">
                <a:solidFill>
                  <a:srgbClr val="0070c0"/>
                </a:solidFill>
              </a:rPr>
              <a:t>Jezusin</a:t>
            </a:r>
            <a:r xmlns:a="http://schemas.openxmlformats.org/drawingml/2006/main">
              <a:rPr altLang="en-US" lang="sq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altLang="ko-KR" lang="sq" sz="3600">
                <a:solidFill>
                  <a:srgbClr val="0070c0"/>
                </a:solidFill>
              </a:rPr>
              <a:t>eshte..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q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Jezusi është ai që na jep ujin e jetës që të mos kemi kurrë etje për shpirtrat tanë.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q" sz="4000">
                <a:solidFill>
                  <a:srgbClr val="ff0000"/>
                </a:solidFill>
              </a:rPr>
              <a:t>Kuizi i sotëm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7213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118084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q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Ku takoi Jezusi një grua samaritane?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në pallat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në qytet</a:t>
            </a:r>
            <a:r xmlns:a="http://schemas.openxmlformats.org/drawingml/2006/main">
              <a:rPr altLang="en-US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rrugë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në treg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në pus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q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sq" sz="2800">
                <a:solidFill>
                  <a:srgbClr val="ff0000"/>
                </a:solidFill>
              </a:rPr>
              <a:t>në pus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r="57834"/>
          <a:stretch/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/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t="66341"/>
            <a:stretch/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l="58439"/>
          <a:stretch/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34454" y="178210"/>
            <a:ext cx="4053592" cy="707886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altLang="ko-KR" dirty="0" lang="sq" sz="4000">
                <a:solidFill>
                  <a:srgbClr val="FF0000"/>
                </a:solidFill>
              </a:rPr>
              <a:t>Fjala e sotme</a:t>
            </a:r>
            <a:endParaRPr xmlns:a="http://schemas.openxmlformats.org/drawingml/2006/main" altLang="en-US" dirty="0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cstate="print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>
            <a:off x="6096379" y="8538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cstate="print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 flipH="1">
            <a:off x="206392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2228671"/>
            <a:ext cx="8208912" cy="1754326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ko-KR" dirty="0" lang="sq" sz="3600">
                <a:solidFill>
                  <a:schemeClr val="tx1">
                    <a:lumMod val="65000"/>
                    <a:lumOff val="35000"/>
                  </a:schemeClr>
                </a:solidFill>
              </a:rPr>
              <a:t>Do të jesh shtatzënë dhe do të lindësh një djalë dhe do t'i vësh emrin Jezus.</a:t>
            </a:r>
            <a:endParaRPr xmlns:a="http://schemas.openxmlformats.org/drawingml/2006/main" altLang="en-US" dirty="0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altLang="ko-KR" dirty="0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Luka</a:t>
            </a:r>
            <a:r xmlns:a="http://schemas.openxmlformats.org/drawingml/2006/main">
              <a:rPr altLang="en-US" dirty="0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dirty="0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1:31</a:t>
            </a:r>
            <a:endParaRPr xmlns:a="http://schemas.openxmlformats.org/drawingml/2006/main" altLang="en-US" dirty="0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7059871"/>
      </p:ext>
    </p:extLst>
  </p:cSld>
  <p:clrMapOvr>
    <a:masterClrMapping/>
  </p:clrMapOvr>
</p:sld>
</file>

<file path=ppt/slides/slide11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q" sz="4000">
                <a:solidFill>
                  <a:srgbClr val="ff0000"/>
                </a:solidFill>
              </a:rPr>
              <a:t>Fjala e sotme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44627" y="4977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7999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q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kush pi ujin që i jap unë nuk do të ketë kurrë etje. Vërtet, uji që unë i jap do të bëhet në të një burim uji që buron në jetën e përjetshme".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Gjoni</a:t>
            </a:r>
            <a:r xmlns:a="http://schemas.openxmlformats.org/drawingml/2006/main">
              <a:rPr altLang="en-US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4:14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Nr. 55 Fjala e Perëndisë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2092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q" altLang="ko-KR" sz="4400"/>
              <a:t>Hidheni rrjetën tuaj në ujë të thellë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23928" y="1772816"/>
            <a:ext cx="5220072" cy="41764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q" sz="4000">
                <a:solidFill>
                  <a:srgbClr val="ff0000"/>
                </a:solidFill>
              </a:rPr>
              <a:t>Fjala e sotme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9277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1736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q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Atëherë Jezusi i tha Simonit: "Mos ki frikë, tani e tutje do të kapësh njerëz".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Luka</a:t>
            </a:r>
            <a:r xmlns:a="http://schemas.openxmlformats.org/drawingml/2006/main">
              <a:rPr altLang="en-US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5:10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473005"/>
            <a:ext cx="9053611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Jezusi, i cili hipi në barkën e Pjetrit dhe e shpalli fjalën, i tha Pjetrit. "Tani shkoni në ujë të thellë dhe hidhni një rrjetë për të kapur peshkun."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3835"/>
            <a:ext cx="9144000" cy="54968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157192"/>
            <a:ext cx="9053611" cy="15560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“Mjeshtër, ne kemi punuar shumë gjatë gjithë natës dhe nuk kemi kapur asgjë. Por meqenëse ju thoni kështu, unë do t'i hedh rrjetat".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1571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2014" y="5373216"/>
            <a:ext cx="9070726" cy="1549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q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Pasi e bënë këtë, ata kapën një numër kaq të madh peshqish sa rrjetat e tyre filluan të thyheshin. Pjetri u befasua me këtë.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8"/>
          <a:stretch>
            <a:fillRect/>
          </a:stretch>
        </p:blipFill>
        <p:spPr>
          <a:xfrm>
            <a:off x="0" y="-1"/>
            <a:ext cx="9144000" cy="530120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69721"/>
            <a:ext cx="9107238" cy="10054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q" sz="3000">
                <a:solidFill>
                  <a:schemeClr val="tx1">
                    <a:lumMod val="65000"/>
                    <a:lumOff val="35000"/>
                  </a:schemeClr>
                </a:solidFill>
              </a:rPr>
              <a:t>Në atë moment, Pjetri u pendua duke ditur se Jezusi ishte Biri i Perëndisë. "Unë jam një mëkatar."</a:t>
            </a:r>
            <a:endParaRPr xmlns:a="http://schemas.openxmlformats.org/drawingml/2006/main" altLang="en-US" lang="ko-KR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28"/>
          <a:stretch>
            <a:fillRect/>
          </a:stretch>
        </p:blipFill>
        <p:spPr>
          <a:xfrm>
            <a:off x="0" y="-1"/>
            <a:ext cx="9144000" cy="586972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380672"/>
            <a:ext cx="9053611" cy="14563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q" sz="3000">
                <a:solidFill>
                  <a:schemeClr val="tx1">
                    <a:lumMod val="65000"/>
                    <a:lumOff val="35000"/>
                  </a:schemeClr>
                </a:solidFill>
              </a:rPr>
              <a:t>Jezusi tha. "Mos ki frikë, tani e tutje do të jesh një peshkatar që merr njerëzit." Pjetri la gjithçka dhe u bë dishepull i Jezusit.</a:t>
            </a:r>
            <a:r xmlns:a="http://schemas.openxmlformats.org/drawingml/2006/main">
              <a:rPr altLang="en-US" lang="sq" sz="30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30"/>
          <a:stretch>
            <a:fillRect/>
          </a:stretch>
        </p:blipFill>
        <p:spPr>
          <a:xfrm>
            <a:off x="-12154" y="0"/>
            <a:ext cx="9156154" cy="53806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q" sz="4000">
                <a:solidFill>
                  <a:srgbClr val="ff0000"/>
                </a:solidFill>
              </a:rPr>
              <a:t>e sotme</a:t>
            </a:r>
            <a:r xmlns:a="http://schemas.openxmlformats.org/drawingml/2006/main">
              <a:rPr altLang="en-US" lang="sq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sq" sz="4000">
                <a:solidFill>
                  <a:srgbClr val="ff0000"/>
                </a:solidFill>
              </a:rPr>
              <a:t>Mësim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53113" y="9780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34972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268929"/>
            <a:ext cx="8352928" cy="35107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q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Pjetri, i cili takoi Jezusin,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q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 pendua dhe u bind pikërisht aty.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q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 ka pendim dhe bindje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q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Jezusit në jetën tuaj?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q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Pjetri braktisi gjithçka dhe ndoqi Jezusin. Ashtu si Pjetri, ju duhet të jeni një dishepull që njeh pendimin dhe bindjen e vërtetë.</a:t>
            </a:r>
            <a:r xmlns:a="http://schemas.openxmlformats.org/drawingml/2006/main">
              <a:rPr altLang="en-US" lang="sq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85653"/>
            <a:ext cx="4053592" cy="5696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q" sz="3200">
                <a:solidFill>
                  <a:srgbClr val="ff0000"/>
                </a:solidFill>
              </a:rPr>
              <a:t>Kush është Jezusi?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20863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q" sz="3600">
                <a:solidFill>
                  <a:srgbClr val="0070c0"/>
                </a:solidFill>
              </a:rPr>
              <a:t>Jezusi eshte..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q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Jezusi është ai që bën mrekulli që tejkalojnë përvojat dhe aftësitë e njerëzve.</a:t>
            </a:r>
            <a:r xmlns:a="http://schemas.openxmlformats.org/drawingml/2006/main">
              <a:rPr altLang="en-US" lang="sq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Nr. 46 Fjala e Perëndisë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757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q" altLang="ko-KR" sz="4400"/>
              <a:t>Foshnja Jezus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851920" y="1916833"/>
            <a:ext cx="5292080" cy="39604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q" sz="4000">
                <a:solidFill>
                  <a:srgbClr val="ff0000"/>
                </a:solidFill>
              </a:rPr>
              <a:t>Kuizi i sotëm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1481" y="4180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10730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q" sz="3200">
                <a:solidFill>
                  <a:schemeClr val="tx1">
                    <a:lumMod val="65000"/>
                    <a:lumOff val="35000"/>
                  </a:schemeClr>
                </a:solidFill>
              </a:rPr>
              <a:t>Cila ishte puna e Pjetrit?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marangoz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bariu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peshkatar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fermer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q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altLang="ko-KR" lang="sq" sz="2800">
                <a:solidFill>
                  <a:srgbClr val="ff0000"/>
                </a:solidFill>
              </a:rPr>
              <a:t>peshkatar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2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q" sz="4000">
                <a:solidFill>
                  <a:srgbClr val="ff0000"/>
                </a:solidFill>
              </a:rPr>
              <a:t>Fjala e sotme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9277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1736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q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Atëherë Jezusi i tha Simonit: "Mos ki frikë, tani e tutje do të kapësh njerëz".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Luka</a:t>
            </a:r>
            <a:r xmlns:a="http://schemas.openxmlformats.org/drawingml/2006/main">
              <a:rPr altLang="en-US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5:10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Nr. 56 Fjala e Perëndisë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2092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q" altLang="ko-KR" sz="4400"/>
              <a:t>Jezusi që thirri dishepujt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774017" y="1768514"/>
            <a:ext cx="5382334" cy="410875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0870" y="209707"/>
            <a:ext cx="4053592" cy="6932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q" sz="4000">
                <a:solidFill>
                  <a:srgbClr val="ff0000"/>
                </a:solidFill>
              </a:rPr>
              <a:t>Fjala e sotme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6983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9161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484784"/>
            <a:ext cx="8208912" cy="2831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q" sz="3600">
                <a:solidFill>
                  <a:schemeClr val="tx1">
                    <a:lumMod val="65000"/>
                    <a:lumOff val="35000"/>
                  </a:schemeClr>
                </a:solidFill>
              </a:rPr>
              <a:t>Filipi gjeti Natanaelin dhe i tha: "Ne gjetëm atë për të cilin shkroi Moisiu në ligj dhe për të cilin shkruan edhe profetët: Jezusin nga Nazareti, birin e Jozefit".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82858" y="5146168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Gjoni</a:t>
            </a:r>
            <a:r xmlns:a="http://schemas.openxmlformats.org/drawingml/2006/main">
              <a:rPr altLang="en-US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</a:t>
            </a:r>
            <a:r xmlns:a="http://schemas.openxmlformats.org/drawingml/2006/main">
              <a:rPr altLang="en-US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45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Jezusi i thirri Pjetrin, Andrean dhe fqinjin e tyre, Filipin, për të qenë dishepull. "Me ndiq mua!"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7807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288438"/>
            <a:ext cx="9053611" cy="1558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Filipi e prezantoi Jezusin me mikun e tij Natanaelin. "U shfaq Mesia, të cilin profetët shkruan në Dhiatën e Vjetër."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229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59269"/>
            <a:ext cx="9070726" cy="939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"Nazaret! A mund të vijë Mesia prej andej?" pyeti Natanaeli. "Ejani dhe shikoni," tha Filipi.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7004"/>
            <a:ext cx="9144000" cy="584226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Jezusi i tha Natanaelit. "Ti je një izraelit i vërtetë, të pashë kur ishe ende nën fikun para se të të thërriste Filipi."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4730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380672"/>
            <a:ext cx="9053611" cy="14563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Natanaeli u habit për këtë dhe i dha lavdi Jezusit, duke thënë: "Mësues, ti je Biri i Perëndisë dhe Mbreti i Izraelit".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3806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q" sz="4000">
                <a:solidFill>
                  <a:srgbClr val="ff0000"/>
                </a:solidFill>
              </a:rPr>
              <a:t>Mësimi i sotëm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9154" y="11671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10040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268929"/>
            <a:ext cx="8352928" cy="30249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q" sz="3200">
                <a:solidFill>
                  <a:schemeClr val="tx1">
                    <a:lumMod val="65000"/>
                    <a:lumOff val="35000"/>
                  </a:schemeClr>
                </a:solidFill>
              </a:rPr>
              <a:t>Sapo Natanaeli e mori vesh këtë</a:t>
            </a:r>
            <a:r xmlns:a="http://schemas.openxmlformats.org/drawingml/2006/main">
              <a:rPr altLang="en-US" lang="sq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q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Jezusi është Mesia, ai i dha lavdi Jezusit.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q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Ai u bë një dishepull i Jezusit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q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Ne duhet t'i japim lavdi Jezusit që është Shpëtimtari ynë dhe të jetojmë një jetë dishepulli të Jezusit dhe t'i bindemi Atij.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q" sz="4000"/>
              <a:t>Fjala e sotme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22369" y="9973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28671"/>
            <a:ext cx="8208912" cy="17318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q" sz="3600">
                <a:solidFill>
                  <a:schemeClr val="tx1">
                    <a:lumMod val="65000"/>
                    <a:lumOff val="35000"/>
                  </a:schemeClr>
                </a:solidFill>
              </a:rPr>
              <a:t>Sot në qytetin e Davidit ju ka lindur një Shpëtimtar; ai është Krishti, Zoti.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si</a:t>
            </a:r>
            <a:r xmlns:a="http://schemas.openxmlformats.org/drawingml/2006/main">
              <a:rPr altLang="en-US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2:11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3164" y="291607"/>
            <a:ext cx="4053592" cy="5732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q" sz="3200">
                <a:solidFill>
                  <a:srgbClr val="ff0000"/>
                </a:solidFill>
              </a:rPr>
              <a:t>Kush është Jezusi?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12160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92460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q" sz="3600">
                <a:solidFill>
                  <a:srgbClr val="0070c0"/>
                </a:solidFill>
              </a:rPr>
              <a:t>Jezusi është...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q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Jezusi është ai që i thërret njerëzit si dishepuj që të jenë si Ai.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q" sz="4000">
                <a:solidFill>
                  <a:srgbClr val="ff0000"/>
                </a:solidFill>
              </a:rPr>
              <a:t>Kuizi i sotëm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38382" y="10190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q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Kush e prezantoi Jezusin me Natanaelin?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Pjetri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36713"/>
            <a:ext cx="84249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Filipi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Andrew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Pali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3536713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q" sz="2800">
                <a:solidFill>
                  <a:srgbClr val="ff0000"/>
                </a:solidFill>
              </a:rPr>
              <a:t>② </a:t>
            </a:r>
            <a:r xmlns:a="http://schemas.openxmlformats.org/drawingml/2006/main">
              <a:rPr altLang="ko-KR" lang="sq" sz="2800">
                <a:solidFill>
                  <a:srgbClr val="ff0000"/>
                </a:solidFill>
              </a:rPr>
              <a:t>Filipi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3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0870" y="209707"/>
            <a:ext cx="4053592" cy="6932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q" sz="4000">
                <a:solidFill>
                  <a:srgbClr val="ff0000"/>
                </a:solidFill>
              </a:rPr>
              <a:t>Fjala e sotme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6983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9161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533148"/>
            <a:ext cx="8208912" cy="2831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q" sz="3600">
                <a:solidFill>
                  <a:schemeClr val="tx1">
                    <a:lumMod val="65000"/>
                    <a:lumOff val="35000"/>
                  </a:schemeClr>
                </a:solidFill>
              </a:rPr>
              <a:t>Filipi gjeti Natanaelin dhe i tha: "Ne gjetëm atë për të cilin shkroi Moisiu në ligj dhe për të cilin shkruan edhe profetët: Jezusin nga Nazareti, birin e Jozefit".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82858" y="5146168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Gjoni</a:t>
            </a:r>
            <a:r xmlns:a="http://schemas.openxmlformats.org/drawingml/2006/main">
              <a:rPr altLang="en-US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</a:t>
            </a:r>
            <a:r xmlns:a="http://schemas.openxmlformats.org/drawingml/2006/main">
              <a:rPr altLang="en-US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45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Nr. 57 Fjala e Perëndisë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34354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q" altLang="ko-KR" sz="4400"/>
              <a:t>Personi që zbriti nga çatia</a:t>
            </a:r>
            <a:endParaRPr xmlns:a="http://schemas.openxmlformats.org/drawingml/2006/main" lang="en-US" altLang="ko-KR" sz="4400"/>
          </a:p>
          <a:p>
            <a:pPr algn="ctr">
              <a:defRPr/>
            </a:pPr>
            <a:endParaRPr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10627" y="1772816"/>
            <a:ext cx="5015946" cy="41764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q" sz="4000">
                <a:solidFill>
                  <a:srgbClr val="ff0000"/>
                </a:solidFill>
              </a:rPr>
              <a:t>Fjala e sotme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700808"/>
            <a:ext cx="8208912" cy="2831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q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Ai u ngrit, mori dyshekun e tij dhe doli jashtë në sy të të gjithëve. Kjo i mahniti të gjithë dhe ata lavdëruan Zotin duke thënë: "Nuk kemi parë kurrë diçka të tillë!"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21786" y="5301208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shenjë</a:t>
            </a:r>
            <a:r xmlns:a="http://schemas.openxmlformats.org/drawingml/2006/main">
              <a:rPr altLang="en-US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2:12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Kur njerëzit dëgjuan për shërimin e Jezusit, njerëzit sollën mikun e tyre të paralizuar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7807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0485" y="5301208"/>
            <a:ext cx="9053611" cy="1554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Por kishte shumë njerëz ku ndodhej Jezusi. Kështu që ata nuk mund ta çonin mikun e tyre paralitik te Jezusi nga çatia.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30120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268156"/>
            <a:ext cx="9070726" cy="15498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Përfundimisht, ata që sollën një mik të paralizuar, çanë çatinë dhe dërguan mikun paralitik te Jezusi.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3012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5264"/>
            <a:ext cx="910723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Jezusi pa besimin e tyre dhe tha. "Të janë falur mëkatet. Çohu dhe shko në shtëpi."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517232"/>
            <a:ext cx="9053611" cy="1462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Çuditërisht, i paralizuari u shërua në këtë moment. Pastaj u ngrit, eci dhe përlëvdoi Perëndinë.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3732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366" y="5651415"/>
            <a:ext cx="9054634" cy="11856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Kur erdhi koha që Maria të kishte një fëmijë, ajo duhej të shkonte në Betlehem. Por për shkak se nuk kishte vend, ajo kishte një fëmijë në një grazhd..</a:t>
            </a:r>
            <a:r xmlns:a="http://schemas.openxmlformats.org/drawingml/2006/main">
              <a:rPr lang="sq" altLang="en-US" sz="24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33433"/>
            <a:ext cx="9144000" cy="562267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q" sz="4000">
                <a:solidFill>
                  <a:srgbClr val="ff0000"/>
                </a:solidFill>
              </a:rPr>
              <a:t>Mësimi i sotëm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7974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835696" y="4977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95535" y="940216"/>
            <a:ext cx="8352928" cy="44776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q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Miqtë e Paralitikut kishin vështirësi dhe paaftësi, por ata nuk mund të hiqnin dorë të shkonin te Jezusi. Sepse ata kishin besim te Jezusi.</a:t>
            </a:r>
            <a:r xmlns:a="http://schemas.openxmlformats.org/drawingml/2006/main">
              <a:rPr altLang="en-US" lang="sq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q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 kemi besim te Jezusi?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q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Kur vijmë te Jezusi me besim, nuk duhet të dorëzohemi pavarësisht vështirësive dhe pengesave që na bllokojnë.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q" sz="3200">
                <a:solidFill>
                  <a:schemeClr val="tx1">
                    <a:lumMod val="65000"/>
                    <a:lumOff val="35000"/>
                  </a:schemeClr>
                </a:solidFill>
              </a:rPr>
              <a:t>Duke vepruar kështu, ne do të jemi në gjendje t'i sjellim lavdi Perëndisë si një njeri i paralizuar.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69776" y="212755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q" sz="3200">
                <a:solidFill>
                  <a:srgbClr val="ff0000"/>
                </a:solidFill>
              </a:rPr>
              <a:t>Kush është Jezusi?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1744" y="5739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3826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q" sz="3600">
                <a:solidFill>
                  <a:srgbClr val="0070c0"/>
                </a:solidFill>
              </a:rPr>
              <a:t>Jezusi..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q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Jezusi nuk i refuzon ata që vijnë tek ai. Dhe ai u jep atë që duhet atyre që vijnë tek ai.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q" sz="4000">
                <a:solidFill>
                  <a:srgbClr val="ff0000"/>
                </a:solidFill>
              </a:rPr>
              <a:t>Kuizi i sotëm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43414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1224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q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Me çfarë erdhi paralitiku te Jezusi?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dritare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porta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mur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çati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53314"/>
            <a:ext cx="8712968" cy="5121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q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sq" sz="2800">
                <a:solidFill>
                  <a:srgbClr val="ff0000"/>
                </a:solidFill>
              </a:rPr>
              <a:t>çati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4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q" sz="4000">
                <a:solidFill>
                  <a:srgbClr val="ff0000"/>
                </a:solidFill>
              </a:rPr>
              <a:t>Fjala e sotme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412776"/>
            <a:ext cx="8208912" cy="28334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q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Ai u ngrit, mori dyshekun e tij dhe doli jashtë në sy të të gjithëve. Kjo i mahniti të gjithë dhe ata lavdëruan Zotin duke thënë: "Nuk kemi parë kurrë diçka të tillë!"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21786" y="5301208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shenjë</a:t>
            </a:r>
            <a:r xmlns:a="http://schemas.openxmlformats.org/drawingml/2006/main">
              <a:rPr altLang="en-US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2:12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Nr. 58 Fjala e Perëndisë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14256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q" altLang="ko-KR" sz="4400"/>
              <a:t>Jezusi duke thirrur Mateun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681166" y="1844824"/>
            <a:ext cx="5462834" cy="40780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q" sz="4000">
                <a:solidFill>
                  <a:srgbClr val="ff0000"/>
                </a:solidFill>
              </a:rPr>
              <a:t>Fjala e sotme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11094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5112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605156"/>
            <a:ext cx="8208912" cy="2831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q" sz="3600">
                <a:solidFill>
                  <a:schemeClr val="tx1">
                    <a:lumMod val="65000"/>
                    <a:lumOff val="35000"/>
                  </a:schemeClr>
                </a:solidFill>
              </a:rPr>
              <a:t>Ndërsa Jezusi po shkonte që andej, pa një burrë me emrin Mateu, të ulur në kabinën e tagrambledhësve. "Ndiqmë", i tha ai dhe Mateu u ngrit dhe e ndoqi.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89530" y="5229200"/>
            <a:ext cx="3850653" cy="5124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Mateu</a:t>
            </a:r>
            <a:r xmlns:a="http://schemas.openxmlformats.org/drawingml/2006/main">
              <a:rPr altLang="en-US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9:9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9991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Ishte një taksambledhës me emrin Mateu. Ai ishte një taksambledhës në emër të Romës për izraelitët.</a:t>
            </a:r>
            <a:r xmlns:a="http://schemas.openxmlformats.org/drawingml/2006/main">
              <a:rPr lang="sq" altLang="en-US" sz="30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4"/>
            <a:ext cx="9144000" cy="575658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380671"/>
            <a:ext cx="9053611" cy="14563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Mateu ishte taksambledhës, ndaj kishte shumë para. Por hebrenjtë i urrenin taksambledhësit që punonin për Romën, pushtuesin.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4452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05264"/>
            <a:ext cx="907072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Jezusi e pa Mateun që ishte ulur në kabinën e taksave dhe i tha. "Me ndiq mua"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3021"/>
            <a:ext cx="9144000" cy="58282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0984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Mateu menjëherë braktisi gjithçka dhe ndoqi Jezusin. Ishte sepse ai e falënderoi Jezusin që e thirri.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0613" y="-3135"/>
            <a:ext cx="9144000" cy="544835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Ndërkohë, një zë u erdhi nga qielli barinjve që kujdeseshin për delet në Betlehem.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733256"/>
            <a:ext cx="9053611" cy="9990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“Mjeku nuk është i nevojshëm për të shëndoshët, por për të sëmurët.” Mateu u bë një dishepull i Jezusit.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71400"/>
            <a:ext cx="9144000" cy="57606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q" sz="4000">
                <a:solidFill>
                  <a:srgbClr val="ff0000"/>
                </a:solidFill>
              </a:rPr>
              <a:t>Mësimi i sotëm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42844" y="1235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92245" y="11260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268929"/>
            <a:ext cx="8352928" cy="39964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q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Mateu ishte një taksambledhës i urryer nga populli i tij. Por Jezusi e thirri Mateun dhe e bëri dishepull.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q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Ne jemi gjithashtu popull i Zotit. Por ne nuk mjaftojmë për t'u thirrur si dishepuj të Jezusit.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q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Megjithatë, Jezusi na thërret të bëjmë dishepujt e tij. Prandaj, ne duhet t'i bindemi atij që të jemi të denjë për thirrjen e tij.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45877" y="254420"/>
            <a:ext cx="4053592" cy="5723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q" sz="3200">
                <a:solidFill>
                  <a:srgbClr val="ff0000"/>
                </a:solidFill>
              </a:rPr>
              <a:t>Kush është Jezusi?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59042" y="864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02608" y="10748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q" sz="3600">
                <a:solidFill>
                  <a:srgbClr val="0070c0"/>
                </a:solidFill>
              </a:rPr>
              <a:t>Jezusi..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q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Jezusi i thërret njerëzit që janë të refuzuar në botë që të bëhen popull i Perëndisë.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q" sz="4000">
                <a:solidFill>
                  <a:srgbClr val="ff0000"/>
                </a:solidFill>
              </a:rPr>
              <a:t>Kuizi i sotëm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0187" y="2280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4638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q" sz="3200">
                <a:solidFill>
                  <a:schemeClr val="tx1">
                    <a:lumMod val="65000"/>
                    <a:lumOff val="35000"/>
                  </a:schemeClr>
                </a:solidFill>
              </a:rPr>
              <a:t>Cila ishte puna e Mateut?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61764"/>
            <a:ext cx="8424936" cy="5129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taksambledhës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peshkatar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marangoz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prift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6471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q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altLang="ko-KR" lang="sq" sz="2800">
                <a:solidFill>
                  <a:srgbClr val="ff0000"/>
                </a:solidFill>
              </a:rPr>
              <a:t>taksambledhës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5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q" sz="4000">
                <a:solidFill>
                  <a:srgbClr val="ff0000"/>
                </a:solidFill>
              </a:rPr>
              <a:t>Fjala e sotme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11094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5112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389131"/>
            <a:ext cx="8208912" cy="2831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q" sz="3600">
                <a:solidFill>
                  <a:schemeClr val="tx1">
                    <a:lumMod val="65000"/>
                    <a:lumOff val="35000"/>
                  </a:schemeClr>
                </a:solidFill>
              </a:rPr>
              <a:t>Ndërsa Jezusi po shkonte që andej, pa një burrë me emrin Mateu, të ulur në kabinën e tagrambledhësve. "Ndiqmë", i tha ai dhe Mateu u ngrit dhe e ndoqi.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89530" y="5229200"/>
            <a:ext cx="3850653" cy="5124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Mateu</a:t>
            </a:r>
            <a:r xmlns:a="http://schemas.openxmlformats.org/drawingml/2006/main">
              <a:rPr altLang="en-US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9:9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Nr. 59 Fjala e Perëndisë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2092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q" altLang="ko-KR" sz="4400"/>
              <a:t>Jezusi zgjodhi dymbëdhjetë dishepujt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000375" y="1988840"/>
            <a:ext cx="5155975" cy="39616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q" sz="4000">
                <a:solidFill>
                  <a:srgbClr val="ff0000"/>
                </a:solidFill>
              </a:rPr>
              <a:t>Fjala e sotme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9916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835696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189305"/>
            <a:ext cx="8208912" cy="44793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q" sz="3600">
                <a:solidFill>
                  <a:schemeClr val="tx1">
                    <a:lumMod val="65000"/>
                    <a:lumOff val="35000"/>
                  </a:schemeClr>
                </a:solidFill>
              </a:rPr>
              <a:t>Një nga ato ditë Jezusi doli në një mal për t'u lutur dhe e kaloi natën duke iu lutur Perëndisë.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q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Kur erdhi mëngjesi, ai i thirri dishepujt pranë vetes dhe zgjodhi dymbëdhjetë prej tyre, të cilët i caktoi edhe apostuj: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0">
              <a:defRPr/>
            </a:pPr>
            <a:endParaRPr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684041" y="5633640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Luka</a:t>
            </a:r>
            <a:r xmlns:a="http://schemas.openxmlformats.org/drawingml/2006/main">
              <a:rPr altLang="en-US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</a:t>
            </a:r>
            <a:r xmlns:a="http://schemas.openxmlformats.org/drawingml/2006/main">
              <a:rPr altLang="en-US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12-13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301208"/>
            <a:ext cx="9053611" cy="14596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Kishte shumë njerëz që dëgjuan dhe ndiqnin Jezusin. Ata shkuan me Jezusin dhe mësuan nga Jezusi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27584" y="476672"/>
            <a:ext cx="7263110" cy="46805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05264"/>
            <a:ext cx="907072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Pasi u lut, Jezusi zgjodhi në mënyrë specifike dymbëdhjetë prej tyre si dishepuj të afërt.</a:t>
            </a:r>
            <a:r xmlns:a="http://schemas.openxmlformats.org/drawingml/2006/main">
              <a:rPr lang="sq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074" y="0"/>
            <a:ext cx="9127926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5264"/>
            <a:ext cx="9107238" cy="100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Ata u zgjodhën për të jetuar me Jezusin, për të predikuar ungjillin dhe për të dëbuar demonët.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026" name="Picture 2" descr="http://cdn.www.ministry-to-children.com/wp-content/uploads/2013/06/Jesus-calls-disciples-1024x449.jpg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332656"/>
            <a:ext cx="9144000" cy="5301208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9070726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“Lavdi qiellit, paqe në tokë! Gëzohuni, Jezusi lindi.” Engjëjt nga qielli thanë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6307"/>
            <a:ext cx="9144000" cy="58709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380672"/>
            <a:ext cx="9053611" cy="14563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q" sz="3000">
                <a:solidFill>
                  <a:schemeClr val="tx1">
                    <a:lumMod val="65000"/>
                    <a:lumOff val="35000"/>
                  </a:schemeClr>
                </a:solidFill>
              </a:rPr>
              <a:t>Dishepujt ishin njerëz të ndryshëm: disa prej tyre ishin peshkatarë, taksambledhës, revolucionarë, disa prej tyre ishin gjaknxehtë.</a:t>
            </a:r>
            <a:endParaRPr xmlns:a="http://schemas.openxmlformats.org/drawingml/2006/main" altLang="en-US" lang="ko-KR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descr="http://3.bp.blogspot.com/-r_85EcS71Xs/UiSZPCnRSWI/AAAAAAAABI0/kiYACD3Y37Y/s1600/12+Disciples+with+names+b.png" id="2052" name="Picture 4"/>
          <p:cNvPicPr>
            <a:picLocks noChangeArrowheads="1" noChangeAspect="1"/>
          </p:cNvPicPr>
          <p:nvPr/>
        </p:nvPicPr>
        <p:blipFill rotWithShape="1">
          <a:blip r:embed="rId2"/>
          <a:srcRect b="68"/>
          <a:stretch>
            <a:fillRect/>
          </a:stretch>
        </p:blipFill>
        <p:spPr>
          <a:xfrm>
            <a:off x="-5899" y="1"/>
            <a:ext cx="9134828" cy="5373216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301208"/>
            <a:ext cx="9053611" cy="1554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Por Jezusi iu lut Perëndisë që t'i zgjidhte mirë dishepujt e tij dhe ai i zgjodhi mirë, u kujdes mirë për ta dhe i mësoi mirë.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20337" y="0"/>
            <a:ext cx="9164337" cy="53012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q" sz="4000">
                <a:solidFill>
                  <a:srgbClr val="ff0000"/>
                </a:solidFill>
              </a:rPr>
              <a:t>Mësimi i sotëm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89179" y="6609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4977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268929"/>
            <a:ext cx="8352928" cy="39964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Kjo është arsyeja pse Jezusi i zgjodhi dishepujt e tij: 1) për t'u mësuar atyre fjalën e Perëndisë, 2) për t'i bërë ata të predikojnë ungjillin sipas asaj që kanë mësuar dhe 3) për t'i bërë ata të shpallin fuqinë e mbretërisë së Perëndisë. Për këto arsye, Jezusi zgjodhi dishepujt e tij.</a:t>
            </a:r>
            <a:r xmlns:a="http://schemas.openxmlformats.org/drawingml/2006/main">
              <a:rPr altLang="en-US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Ne jemi gjithashtu dishepuj të Jezusit.</a:t>
            </a:r>
            <a:endParaRPr xmlns:a="http://schemas.openxmlformats.org/drawingml/2006/main" altLang="ko-KR" 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Puna jonë është e njëjtë me punën e dymbëdhjetë dishepujve të Jezusit.</a:t>
            </a:r>
            <a:endParaRPr xmlns:a="http://schemas.openxmlformats.org/drawingml/2006/main" altLang="ko-KR" 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Le të jetojmë jetën e një dishepulli duke filluar që </a:t>
            </a:r>
            <a:r xmlns:a="http://schemas.openxmlformats.org/drawingml/2006/main">
              <a:rPr altLang="ko-KR" lang="sq" sz="3200">
                <a:solidFill>
                  <a:schemeClr val="tx1">
                    <a:lumMod val="65000"/>
                    <a:lumOff val="35000"/>
                  </a:schemeClr>
                </a:solidFill>
              </a:rPr>
              <a:t>sot.</a:t>
            </a:r>
            <a:r xmlns:a="http://schemas.openxmlformats.org/drawingml/2006/main">
              <a:rPr altLang="en-US" lang="sq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5188" y="182285"/>
            <a:ext cx="4053592" cy="5682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q" sz="3200"/>
              <a:t>Kush është Jezusi?</a:t>
            </a:r>
            <a:r xmlns:a="http://schemas.openxmlformats.org/drawingml/2006/main">
              <a:rPr altLang="en-US" lang="sq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0925" y="5739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3341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q" sz="3600">
                <a:solidFill>
                  <a:srgbClr val="0070c0"/>
                </a:solidFill>
              </a:rPr>
              <a:t>Jezusin</a:t>
            </a:r>
            <a:r xmlns:a="http://schemas.openxmlformats.org/drawingml/2006/main">
              <a:rPr altLang="en-US" lang="sq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altLang="ko-KR" lang="sq" sz="3600">
                <a:solidFill>
                  <a:srgbClr val="0070c0"/>
                </a:solidFill>
              </a:rPr>
              <a:t>është…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q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Jezusi është ai që na mëson të vërtetën e qiellit në mënyrë që ne të rritemi si dishepujt e Jezusit.</a:t>
            </a:r>
            <a:r xmlns:a="http://schemas.openxmlformats.org/drawingml/2006/main">
              <a:rPr altLang="en-US" lang="sq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q" sz="4000">
                <a:solidFill>
                  <a:srgbClr val="ff0000"/>
                </a:solidFill>
              </a:rPr>
              <a:t>Kuizi i sotëm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6379" y="67454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q" sz="3200">
                <a:solidFill>
                  <a:schemeClr val="tx1">
                    <a:lumMod val="65000"/>
                    <a:lumOff val="35000"/>
                  </a:schemeClr>
                </a:solidFill>
              </a:rPr>
              <a:t>Sa dishepuj zgjodhi Jezusi për apostuj (ata që janë dërguar)??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dhjetë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njëmbëdhjetë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39009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dymbëdhjetë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katërmbëdhjetë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52871"/>
            <a:ext cx="8712968" cy="5124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q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altLang="ko-KR" lang="sq" sz="2800">
                <a:solidFill>
                  <a:srgbClr val="ff0000"/>
                </a:solidFill>
              </a:rPr>
              <a:t>dymbëdhjetë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6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q" sz="4000">
                <a:solidFill>
                  <a:srgbClr val="ff0000"/>
                </a:solidFill>
              </a:rPr>
              <a:t>Fjala e sotme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9916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835696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980728"/>
            <a:ext cx="8208912" cy="44793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q" sz="3600">
                <a:solidFill>
                  <a:schemeClr val="tx1">
                    <a:lumMod val="65000"/>
                    <a:lumOff val="35000"/>
                  </a:schemeClr>
                </a:solidFill>
              </a:rPr>
              <a:t>Një nga ato ditë Jezusi doli në një mal për t'u lutur dhe e kaloi natën duke iu lutur Perëndisë.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q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Kur erdhi mëngjesi, ai i thirri dishepujt pranë vetes dhe zgjodhi dymbëdhjetë prej tyre, të cilët i caktoi edhe apostuj: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0">
              <a:defRPr/>
            </a:pPr>
            <a:endParaRPr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684041" y="5633640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Luka</a:t>
            </a:r>
            <a:r xmlns:a="http://schemas.openxmlformats.org/drawingml/2006/main">
              <a:rPr altLang="en-US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</a:t>
            </a:r>
            <a:r xmlns:a="http://schemas.openxmlformats.org/drawingml/2006/main">
              <a:rPr altLang="en-US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12-13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Nr. 60 Fjala e Perëndisë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27687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q" altLang="ko-KR" sz="4400"/>
              <a:t>Ungjilli që Jezusi mësoi në mal.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23928" y="1907599"/>
            <a:ext cx="5232422" cy="39097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q" sz="4000">
                <a:solidFill>
                  <a:srgbClr val="ff0000"/>
                </a:solidFill>
              </a:rPr>
              <a:t>Fjala e sotme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5355" y="3982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201682"/>
            <a:ext cx="8208912" cy="33794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q" sz="3600">
                <a:solidFill>
                  <a:schemeClr val="tx1">
                    <a:lumMod val="65000"/>
                    <a:lumOff val="35000"/>
                  </a:schemeClr>
                </a:solidFill>
              </a:rPr>
              <a:t>Tani, kur pa turmat, u ngjit në një mal dhe u ul. Dishepujt e tij erdhën tek ai,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q" sz="3600">
                <a:solidFill>
                  <a:schemeClr val="tx1">
                    <a:lumMod val="65000"/>
                    <a:lumOff val="35000"/>
                  </a:schemeClr>
                </a:solidFill>
              </a:rPr>
              <a:t>dhe ai filloi t'i mësonte ata duke thënë: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q" sz="3600">
                <a:solidFill>
                  <a:schemeClr val="tx1">
                    <a:lumMod val="65000"/>
                    <a:lumOff val="35000"/>
                  </a:schemeClr>
                </a:solidFill>
              </a:rPr>
              <a:t>“Lum të varfërit në frymë, sepse e tyre është mbretëria e qiejve.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5251551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Mateu</a:t>
            </a:r>
            <a:r xmlns:a="http://schemas.openxmlformats.org/drawingml/2006/main">
              <a:rPr altLang="en-US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5:1-3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9991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Jezusi i mësoi turmat në mal se si të jetonin si njerëz të mbretërisë së Perëndisë.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5266" y="620688"/>
            <a:ext cx="9144000" cy="50131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637" y="5661248"/>
            <a:ext cx="9070726" cy="15567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“Lum të varfërit në frymë, sepse e tyre është mbretëria e qiejve.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0">
              <a:defRPr/>
            </a:pPr>
            <a:endParaRPr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23528" y="548680"/>
            <a:ext cx="8064896" cy="463774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Siç thanë engjëjt, Jezusi lindi i shëndetshëm në një grazhd.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6147" y="5072417"/>
            <a:ext cx="9107238" cy="1793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Ju keni mësuar t'i ktheni dhëmbët me dhëmbë, por unë ju them t'i jepni faqen e majtë kujtdo që godet faqen e djathtë. Atëherë do të jeni fëmijë të Perëndisë!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703990" y="620688"/>
            <a:ext cx="5699258" cy="42484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537516"/>
            <a:ext cx="9053611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Shikoni zogjtë në ajër. Zogjtë nuk bëjnë punë në fermë, por Zoti i ushqen të gjithë. A nuk do të kujdeset Ai për ju më shumë se zogjtë!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5375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517232"/>
            <a:ext cx="9053611" cy="1462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Njerëzit ishin shumë të befasuar nga mësimet e Jezusit. Sepse Jezusi kishte autoritet ndryshe nga mësuesit e zakonshëm të Biblës.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332657"/>
            <a:ext cx="9144000" cy="50405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q" sz="4000">
                <a:solidFill>
                  <a:srgbClr val="ff0000"/>
                </a:solidFill>
              </a:rPr>
              <a:t>Mësimi i sotëm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6379" y="6159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7198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268929"/>
            <a:ext cx="8352928" cy="35107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q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Jezusi na thotë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q" sz="3200">
                <a:solidFill>
                  <a:schemeClr val="tx1">
                    <a:lumMod val="65000"/>
                    <a:lumOff val="35000"/>
                  </a:schemeClr>
                </a:solidFill>
              </a:rPr>
              <a:t>se jetët e popullit të Perëndisë janë të ndryshme nga ato të botës.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q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 ka ndonjë dallim në jetën tonë nga ata që nuk besojnë në Jezusin?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q" sz="3200">
                <a:solidFill>
                  <a:schemeClr val="tx1">
                    <a:lumMod val="65000"/>
                    <a:lumOff val="35000"/>
                  </a:schemeClr>
                </a:solidFill>
              </a:rPr>
              <a:t>Le t'i hedhim një sy vetes dhe të jetojmë një jetë të denjë për mbretërinë e Perëndisë.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205543"/>
            <a:ext cx="4053592" cy="5736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q" sz="3200"/>
              <a:t>Kush është Jezusi?</a:t>
            </a:r>
            <a:r xmlns:a="http://schemas.openxmlformats.org/drawingml/2006/main">
              <a:rPr altLang="en-US" lang="sq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65101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835696" y="2384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q" sz="3600">
                <a:solidFill>
                  <a:srgbClr val="0070c0"/>
                </a:solidFill>
              </a:rPr>
              <a:t>Jezusi..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q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Jezusi është ai që na transformon për të jetuar si njerëzit e mbretërisë së Perëndisë.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q" sz="4000"/>
              <a:t>Kuizi i sotëm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50373" y="11788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7113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q" sz="3200">
                <a:solidFill>
                  <a:schemeClr val="tx1">
                    <a:lumMod val="65000"/>
                    <a:lumOff val="35000"/>
                  </a:schemeClr>
                </a:solidFill>
              </a:rPr>
              <a:t>Çfarë mund të marrin të varfërit në shpirt?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para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ushqim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nder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mbretëria e Perëndisë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53314"/>
            <a:ext cx="8712968" cy="5121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q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sq" sz="2800">
                <a:solidFill>
                  <a:srgbClr val="ff0000"/>
                </a:solidFill>
              </a:rPr>
              <a:t>mbretëria e Perëndisë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7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q" sz="4000">
                <a:solidFill>
                  <a:srgbClr val="ff0000"/>
                </a:solidFill>
              </a:rPr>
              <a:t>Fjala e sotme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5355" y="3982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052736"/>
            <a:ext cx="8208912" cy="33840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q" sz="3600">
                <a:solidFill>
                  <a:schemeClr val="tx1">
                    <a:lumMod val="65000"/>
                    <a:lumOff val="35000"/>
                  </a:schemeClr>
                </a:solidFill>
              </a:rPr>
              <a:t>Tani, kur pa turmat, u ngjit në një mal dhe u ul. Dishepujt e tij erdhën tek ai,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q" sz="3600">
                <a:solidFill>
                  <a:schemeClr val="tx1">
                    <a:lumMod val="65000"/>
                    <a:lumOff val="35000"/>
                  </a:schemeClr>
                </a:solidFill>
              </a:rPr>
              <a:t>dhe ai filloi t'i mësonte ata duke thënë: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q" sz="3600">
                <a:solidFill>
                  <a:schemeClr val="tx1">
                    <a:lumMod val="65000"/>
                    <a:lumOff val="35000"/>
                  </a:schemeClr>
                </a:solidFill>
              </a:rPr>
              <a:t>“Lum të varfërit në frymë, sepse e tyre është mbretëria e qiejve.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5251551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Mateu</a:t>
            </a:r>
            <a:r xmlns:a="http://schemas.openxmlformats.org/drawingml/2006/main">
              <a:rPr altLang="en-US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5:1-3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Nr. 61 Fjala e Perëndisë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14256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q" altLang="ko-KR" sz="4400"/>
              <a:t>Jezusi qetëson Stuhinë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742929" y="1964254"/>
            <a:ext cx="5386639" cy="39398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q" sz="4000">
                <a:solidFill>
                  <a:srgbClr val="ff0000"/>
                </a:solidFill>
              </a:rPr>
              <a:t>Fjala e sotme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628800"/>
            <a:ext cx="8208912" cy="22840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q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Ai u ngrit, qortoi erën dhe u tha valëve: "Heshtni! Pastaj era u shua dhe u qetësua plotësisht.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shenjë</a:t>
            </a:r>
            <a:r xmlns:a="http://schemas.openxmlformats.org/drawingml/2006/main">
              <a:rPr altLang="en-US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4:</a:t>
            </a:r>
            <a:r xmlns:a="http://schemas.openxmlformats.org/drawingml/2006/main">
              <a:rPr altLang="en-US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39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Jezusi dhe dishepujt e tij hipën së bashku në një varkë për të kaluar liqenin e Galilesë.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2143" y="1"/>
            <a:ext cx="9144000" cy="57807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566881"/>
            <a:ext cx="9054634" cy="12320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Barinjtë e Betlehemit erdhën për të parë Birin e Perëndisë që do të shpëtonte njerëzit. “Jezus! Biri i Perëndisë! Faleminderit që erdhët në këtë tokë!”</a:t>
            </a:r>
            <a:endParaRPr xmlns:a="http://schemas.openxmlformats.org/drawingml/2006/main" lang="en-US" altLang="ko-KR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56688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05264"/>
            <a:ext cx="907072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Duke kaluar liqenin, papritmas fryu një erë e furishme dhe erdhi një dallgë e tmerrshme.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141" y="-27383"/>
            <a:ext cx="9144000" cy="58326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5264"/>
            <a:ext cx="910723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Më në fund dishepujt i thanë Jezusit. "Mësues, mos të intereson nëse mbytemi!"</a:t>
            </a:r>
            <a:r xmlns:a="http://schemas.openxmlformats.org/drawingml/2006/main">
              <a:rPr lang="sq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8052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494007"/>
            <a:ext cx="9053611" cy="13716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Jezusi e qortoi erën dhe u tha valëve: “Heshtni! Qëndro i qetë!” Pastaj era u shua dhe u qetësua plotësisht.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2758"/>
            <a:ext cx="9144000" cy="54579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797713"/>
            <a:ext cx="9053611" cy="15536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Ata u tmerruan dhe pyetën njëri-tjetrin: “Kush është ky? Edhe era dhe dallgët i binden atij!”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20840"/>
            <a:ext cx="9144000" cy="57768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q" sz="4000">
                <a:solidFill>
                  <a:srgbClr val="ff0000"/>
                </a:solidFill>
              </a:rPr>
              <a:t>Mësimi i sotëm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7657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835696" y="76572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95536" y="1052736"/>
            <a:ext cx="8352928" cy="39964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q" sz="3200">
                <a:solidFill>
                  <a:schemeClr val="tx1">
                    <a:lumMod val="65000"/>
                    <a:lumOff val="35000"/>
                  </a:schemeClr>
                </a:solidFill>
              </a:rPr>
              <a:t>Vetëm Zoti mund të urdhërojë detin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q" sz="3200">
                <a:solidFill>
                  <a:schemeClr val="tx1">
                    <a:lumMod val="65000"/>
                    <a:lumOff val="35000"/>
                  </a:schemeClr>
                </a:solidFill>
              </a:rPr>
              <a:t>dhe era.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q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Kjo është arsyeja pse Jezusi është Zoti që krijon dhe sundon botën.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q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Jezusi ne besojmë se nuk është një nga shumë perëndi, por i vetmi dhe i gjithëfuqishëm Krijues Perëndi.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q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Ne duhet të rrisim besimin tonë duke kujtuar këtë fakt.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55242" y="211849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q" sz="3200">
                <a:solidFill>
                  <a:srgbClr val="ff0000"/>
                </a:solidFill>
              </a:rPr>
              <a:t>Kush është Jezusi?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6379" y="5957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q" sz="3600">
                <a:solidFill>
                  <a:srgbClr val="0070c0"/>
                </a:solidFill>
              </a:rPr>
              <a:t>Jezusin</a:t>
            </a:r>
            <a:r xmlns:a="http://schemas.openxmlformats.org/drawingml/2006/main">
              <a:rPr altLang="en-US" lang="sq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altLang="ko-KR" lang="sq" sz="3600">
                <a:solidFill>
                  <a:srgbClr val="0070c0"/>
                </a:solidFill>
              </a:rPr>
              <a:t>eshte..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q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Jezusi është pronari i të gjitha gjërave që bën dhe sundon mbi gjithçka në këtë botë.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q" sz="4000">
                <a:solidFill>
                  <a:srgbClr val="ff0000"/>
                </a:solidFill>
              </a:rPr>
              <a:t>Kuizi i sotëm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7784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4907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q" sz="3200">
                <a:solidFill>
                  <a:schemeClr val="tx1">
                    <a:lumMod val="65000"/>
                    <a:lumOff val="35000"/>
                  </a:schemeClr>
                </a:solidFill>
              </a:rPr>
              <a:t>Çfarë urdhëroi Jezusi mbi detin dhe erën?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qëndro i qetë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vraponi dhe luani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zgjohem</a:t>
            </a:r>
            <a:r xmlns:a="http://schemas.openxmlformats.org/drawingml/2006/main">
              <a:rPr altLang="en-US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lart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hapur</a:t>
            </a:r>
            <a:r xmlns:a="http://schemas.openxmlformats.org/drawingml/2006/main">
              <a:rPr altLang="en-US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juaja</a:t>
            </a:r>
            <a:r xmlns:a="http://schemas.openxmlformats.org/drawingml/2006/main">
              <a:rPr altLang="en-US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sytë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80928"/>
            <a:ext cx="8712968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q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altLang="ko-KR" lang="sq" sz="2800">
                <a:solidFill>
                  <a:srgbClr val="ff0000"/>
                </a:solidFill>
              </a:rPr>
              <a:t>qëndro i qetë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8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q" sz="4000">
                <a:solidFill>
                  <a:srgbClr val="ff0000"/>
                </a:solidFill>
              </a:rPr>
              <a:t>Fjala e sotme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628800"/>
            <a:ext cx="8208912" cy="22840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q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Ai u ngrit, qortoi erën dhe u tha valëve: "Heshtni! Pastaj era u shua dhe u qetësua plotësisht.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shenjë</a:t>
            </a:r>
            <a:r xmlns:a="http://schemas.openxmlformats.org/drawingml/2006/main">
              <a:rPr altLang="en-US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4:</a:t>
            </a:r>
            <a:r xmlns:a="http://schemas.openxmlformats.org/drawingml/2006/main">
              <a:rPr altLang="en-US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39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Nr. 62 Fjala e Perëndisë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14256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q" altLang="ko-KR" sz="4400"/>
              <a:t>Kush i preku rrobat e mia?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10626" y="1604156"/>
            <a:ext cx="5020256" cy="398436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q" sz="4000">
                <a:solidFill>
                  <a:srgbClr val="ff0000"/>
                </a:solidFill>
              </a:rPr>
              <a:t>Fjala e sotme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02368" y="7636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034053"/>
            <a:ext cx="8208912" cy="28311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q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Kur dëgjoi për Jezusin, iu afrua turmës pas tij dhe i preku mantelin,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q" sz="3600">
                <a:solidFill>
                  <a:schemeClr val="tx1">
                    <a:lumMod val="65000"/>
                    <a:lumOff val="35000"/>
                  </a:schemeClr>
                </a:solidFill>
              </a:rPr>
              <a:t>28.sepse ajo mendoi: "Nëse i prek vetëm rrobat e tij, do të shërohem".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shenjë</a:t>
            </a:r>
            <a:r xmlns:a="http://schemas.openxmlformats.org/drawingml/2006/main">
              <a:rPr altLang="en-US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5:</a:t>
            </a:r>
            <a:r xmlns:a="http://schemas.openxmlformats.org/drawingml/2006/main">
              <a:rPr altLang="en-US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27-28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02902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q" sz="4000">
                <a:solidFill>
                  <a:srgbClr val="ff0000"/>
                </a:solidFill>
              </a:rPr>
              <a:t>Mësimi i sotëm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6301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76868" y="125945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44824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q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Jezusi, i cili është zot i gjithçkaje,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q" sz="3200">
                <a:solidFill>
                  <a:schemeClr val="tx1">
                    <a:lumMod val="65000"/>
                    <a:lumOff val="35000"/>
                  </a:schemeClr>
                </a:solidFill>
              </a:rPr>
              <a:t>është biri i Zotit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q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Por kur Jezusi erdhi në këtë vend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q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ai lindi në një grazhd me një figurë modeste.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q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Ne që besojmë në Jezusin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q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janë fëmijë të Zotit.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q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Por ne duhet të jetojmë të përulur dhe të ulët si Jezusi.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q" sz="3200">
                <a:solidFill>
                  <a:schemeClr val="tx1">
                    <a:lumMod val="65000"/>
                    <a:lumOff val="35000"/>
                  </a:schemeClr>
                </a:solidFill>
              </a:rPr>
              <a:t>Shumë njerëz dëgjuan për Jezusin dhe e ndoqën Jezusin.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305"/>
          <a:stretch>
            <a:fillRect/>
          </a:stretch>
        </p:blipFill>
        <p:spPr>
          <a:xfrm flipH="1">
            <a:off x="0" y="-11034"/>
            <a:ext cx="9157178" cy="56722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05264"/>
            <a:ext cx="907072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Pastaj një grua iu afrua pas dhe preku rrobat e Jezusit për t'u shëruar.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640902" y="548680"/>
            <a:ext cx="6503098" cy="51612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81" y="4869160"/>
            <a:ext cx="9107238" cy="20345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Një grua vuante nga një sëmundje e quajtur gjakderdhje për 12 vjet. Ajo provoi shumë mënyra për ta rregulluar, por nuk u rregullua dhe kishte shpenzuar gjithçka që kishte.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446138" y="830520"/>
            <a:ext cx="4214961" cy="36065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445224"/>
            <a:ext cx="9053611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'Kush m'i preku rrobat??' Jezusi e kuptoi menjëherë se fuqia e Tij kishte dalë prej Tij. Ajo erdhi dhe ra në këmbët e tij dhe i tha të gjithë të vërtetën.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026" name="Picture 2" descr="http://cfile204.uf.daum.net/image/114EAC504D3FCCFA289261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42412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797713"/>
            <a:ext cx="905361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q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Jezusi i tha: 'Bijë, besimi yt të shëroi. Shkoni në paqe.'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131"/>
          <a:stretch>
            <a:fillRect/>
          </a:stretch>
        </p:blipFill>
        <p:spPr>
          <a:xfrm>
            <a:off x="-3899" y="-28651"/>
            <a:ext cx="9144000" cy="58263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q" sz="4000">
                <a:solidFill>
                  <a:srgbClr val="ff0000"/>
                </a:solidFill>
              </a:rPr>
              <a:t>Mësimi i sotëm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3077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763688" y="10721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268929"/>
            <a:ext cx="8352928" cy="35107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q" sz="3200">
                <a:solidFill>
                  <a:schemeClr val="tx1">
                    <a:lumMod val="65000"/>
                    <a:lumOff val="35000"/>
                  </a:schemeClr>
                </a:solidFill>
              </a:rPr>
              <a:t>Gruaja që vuante nga gjakderdhja për 12 vjet shkoi te Jezusi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q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me besim.</a:t>
            </a:r>
            <a:r xmlns:a="http://schemas.openxmlformats.org/drawingml/2006/main">
              <a:rPr altLang="en-US" lang="sq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q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Jezusi e shëroi gruan dhe e lavdëroi besimin e saj përpara njerëzve.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q" sz="3200">
                <a:solidFill>
                  <a:schemeClr val="tx1">
                    <a:lumMod val="65000"/>
                    <a:lumOff val="35000"/>
                  </a:schemeClr>
                </a:solidFill>
              </a:rPr>
              <a:t>Zoti ende e sheh besimin tonë.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q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Kur takojmë gjëra të vështira,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q" sz="3200">
                <a:solidFill>
                  <a:schemeClr val="tx1">
                    <a:lumMod val="65000"/>
                    <a:lumOff val="35000"/>
                  </a:schemeClr>
                </a:solidFill>
              </a:rPr>
              <a:t>le të vijmë te Zoti me besim.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45204" y="205543"/>
            <a:ext cx="4053592" cy="5736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q" sz="3200"/>
              <a:t>Kush është Jezusi?</a:t>
            </a:r>
            <a:r xmlns:a="http://schemas.openxmlformats.org/drawingml/2006/main">
              <a:rPr altLang="en-US" lang="sq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2779" y="2384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0748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q" sz="3600">
                <a:solidFill>
                  <a:srgbClr val="0070c0"/>
                </a:solidFill>
              </a:rPr>
              <a:t>Jezusi..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q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Jezusi i njeh dhimbjet dhe vështirësitë tona dhe i zgjidh ato.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q" sz="4000">
                <a:solidFill>
                  <a:srgbClr val="ff0000"/>
                </a:solidFill>
              </a:rPr>
              <a:t>Kuizi i sotëm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9295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4317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q" sz="3200">
                <a:solidFill>
                  <a:schemeClr val="tx1">
                    <a:lumMod val="65000"/>
                    <a:lumOff val="35000"/>
                  </a:schemeClr>
                </a:solidFill>
              </a:rPr>
              <a:t>Çfarë preku me Jezusin gruaja që kishte qenë e sëmurë për 12 vjet?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flokët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dorë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këmbët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rroba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q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sq" sz="2800">
                <a:solidFill>
                  <a:srgbClr val="ff0000"/>
                </a:solidFill>
              </a:rPr>
              <a:t>rroba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9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q" sz="4000">
                <a:solidFill>
                  <a:srgbClr val="ff0000"/>
                </a:solidFill>
              </a:rPr>
              <a:t>Fjala e sotme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02368" y="7636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052736"/>
            <a:ext cx="8208912" cy="28315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q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Kur dëgjoi për Jezusin, iu afrua turmës pas tij dhe i preku mantelin,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q" sz="3600">
                <a:solidFill>
                  <a:schemeClr val="tx1">
                    <a:lumMod val="65000"/>
                    <a:lumOff val="35000"/>
                  </a:schemeClr>
                </a:solidFill>
              </a:rPr>
              <a:t>sepse ajo mendoi: "Nëse i prek vetëm rrobat e tij, do të shërohem".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shenjë</a:t>
            </a:r>
            <a:r xmlns:a="http://schemas.openxmlformats.org/drawingml/2006/main">
              <a:rPr altLang="en-US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5:</a:t>
            </a:r>
            <a:r xmlns:a="http://schemas.openxmlformats.org/drawingml/2006/main">
              <a:rPr altLang="en-US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27-28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683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Nr. 63 Fjala e Perëndisë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2011487"/>
            <a:ext cx="3931114" cy="7488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q" altLang="ko-KR" sz="4400"/>
              <a:t>Talitha kum!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272749" y="2011044"/>
            <a:ext cx="4868530" cy="38018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r="57834"/>
          <a:stretch/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/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t="66341"/>
            <a:stretch/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l="58439"/>
          <a:stretch/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34454" y="178210"/>
            <a:ext cx="4053592" cy="707886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altLang="ko-KR" dirty="0" lang="sq" sz="4000">
                <a:solidFill>
                  <a:srgbClr val="FF0000"/>
                </a:solidFill>
              </a:rPr>
              <a:t>Fjala e sotme</a:t>
            </a:r>
            <a:endParaRPr xmlns:a="http://schemas.openxmlformats.org/drawingml/2006/main" altLang="en-US" dirty="0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cstate="print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>
            <a:off x="6096379" y="8538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cstate="print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 flipH="1">
            <a:off x="206392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2228671"/>
            <a:ext cx="8208912" cy="1754326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ko-KR" dirty="0" lang="sq" sz="3600">
                <a:solidFill>
                  <a:schemeClr val="tx1">
                    <a:lumMod val="65000"/>
                    <a:lumOff val="35000"/>
                  </a:schemeClr>
                </a:solidFill>
              </a:rPr>
              <a:t>Do të jesh shtatzënë dhe do të lindësh një djalë dhe do t'i vësh emrin Jezus.</a:t>
            </a:r>
            <a:endParaRPr xmlns:a="http://schemas.openxmlformats.org/drawingml/2006/main" altLang="en-US" dirty="0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altLang="ko-KR" dirty="0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Luka</a:t>
            </a:r>
            <a:r xmlns:a="http://schemas.openxmlformats.org/drawingml/2006/main">
              <a:rPr altLang="en-US" dirty="0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dirty="0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1:31</a:t>
            </a:r>
            <a:endParaRPr xmlns:a="http://schemas.openxmlformats.org/drawingml/2006/main" altLang="en-US" dirty="0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38097"/>
      </p:ext>
    </p:extLst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9131" y="175900"/>
            <a:ext cx="4053592" cy="5746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q" sz="3200"/>
              <a:t>Kush është Jezusi?</a:t>
            </a:r>
            <a:r xmlns:a="http://schemas.openxmlformats.org/drawingml/2006/main">
              <a:rPr altLang="en-US" lang="sq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q" sz="3600">
                <a:solidFill>
                  <a:srgbClr val="0070c0"/>
                </a:solidFill>
              </a:rPr>
              <a:t>Jezusi..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q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Jezusi erdhi në tokë me përulësi dhe përulësi, por Ai është Mbreti ynë i vërtetë.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q" sz="4000">
                <a:solidFill>
                  <a:srgbClr val="ff0000"/>
                </a:solidFill>
              </a:rPr>
              <a:t>Fjala e sotme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7556" y="5161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17352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q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Ai e kapi për dore dhe i tha: "Talitha kum!" (që do të thotë, "Vajzë e vogël, po të them, ngrihu!").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shenjë</a:t>
            </a:r>
            <a:r xmlns:a="http://schemas.openxmlformats.org/drawingml/2006/main">
              <a:rPr altLang="en-US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5:</a:t>
            </a:r>
            <a:r xmlns:a="http://schemas.openxmlformats.org/drawingml/2006/main">
              <a:rPr altLang="en-US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45195" y="5373216"/>
            <a:ext cx="9053611" cy="1549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Një burrë i quajtur Jairus, kreu i sinagogës, erdhi te Jezusi dhe i tha; “Vajza ime po vdes. Me ndihmo."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30120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637" y="5730539"/>
            <a:ext cx="907072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Rrugës për në shtëpi me Jezusin, një burrë vrapoi dhe tha se vajza e tij kishte vdekur tashmë.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2866" y="-27384"/>
            <a:ext cx="9144000" cy="56886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733257"/>
            <a:ext cx="9107238" cy="1065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Me të mbërritur në shtëpi, vajza e Jairit tashmë kishte vdekur dhe njerëzit po qanin.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714092"/>
            <a:ext cx="9053611" cy="10658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Jezusi hyri dhe u tha atyre: "Fëmija nuk ka vdekur, por fle".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7332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168" y="5042118"/>
            <a:ext cx="9053611" cy="1794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"Ai e kapi për dore dhe i tha: "Talitha kum!" (që do të thotë, "Vajzë e vogël, po të them, ngrihu!"). Menjëherë vajza u ngrit në këmbë dhe eci përreth.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7311"/>
            <a:ext cx="9144000" cy="48618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q" sz="4000">
                <a:solidFill>
                  <a:srgbClr val="ff0000"/>
                </a:solidFill>
              </a:rPr>
              <a:t>Mësimi i sotëm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80090" y="5764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30131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95536" y="908720"/>
            <a:ext cx="8352928" cy="44822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q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Jezusi është ai që sundon vdekjen.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q" sz="3200">
                <a:solidFill>
                  <a:schemeClr val="tx1">
                    <a:lumMod val="65000"/>
                    <a:lumOff val="35000"/>
                  </a:schemeClr>
                </a:solidFill>
              </a:rPr>
              <a:t>Vdekja është gjëja më e frikshme për njerëzit, por Jezusi e mposhti atë.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q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Ne do të vdesim një ditë herët a vonë.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q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Por nuk duhet të kesh frikë nga vdekja.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q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Kjo është për shkak se Jezusi është ai që sundon vdekjen.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q" sz="3200">
                <a:solidFill>
                  <a:schemeClr val="tx1">
                    <a:lumMod val="65000"/>
                    <a:lumOff val="35000"/>
                  </a:schemeClr>
                </a:solidFill>
              </a:rPr>
              <a:t>Dhe ne besojmë në Jezusin që mundi vdekjen.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7073" y="219398"/>
            <a:ext cx="4053592" cy="569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q" sz="3200">
                <a:solidFill>
                  <a:srgbClr val="ff0000"/>
                </a:solidFill>
              </a:rPr>
              <a:t>Kush është Jezusi?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80090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q" sz="3600">
                <a:solidFill>
                  <a:srgbClr val="0070c0"/>
                </a:solidFill>
              </a:rPr>
              <a:t>Jezusi eshte..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q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Jezusi është Ai që jep jetë dhe Ai që sundon jetën në të njëjtën kohë.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q" sz="4000">
                <a:solidFill>
                  <a:srgbClr val="ff0000"/>
                </a:solidFill>
              </a:rPr>
              <a:t>Kuizi i sotëm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84558" y="6146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6146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q" sz="3200">
                <a:solidFill>
                  <a:schemeClr val="tx1">
                    <a:lumMod val="65000"/>
                    <a:lumOff val="35000"/>
                  </a:schemeClr>
                </a:solidFill>
              </a:rPr>
              <a:t>Çfarë do të thotë "Talitha kuum!" domethënie?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indent="-514350" marL="514350">
              <a:buAutoNum type="circleNumDbPlain"/>
              <a:defRPr/>
            </a:pPr>
            <a:r xmlns:a="http://schemas.openxmlformats.org/drawingml/2006/main">
              <a:rPr altLang="ko-KR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Vajzë e vogël, ha mëngjes!</a:t>
            </a:r>
            <a:endParaRPr xmlns:a="http://schemas.openxmlformats.org/drawingml/2006/main" altLang="ko-KR" 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Vajzë e vogël, shko në shtrat!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Vajzë e vogël, ngrihu!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Vajzë e vogël, këndoni një këngë!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q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altLang="ko-KR" lang="sq" sz="2800">
                <a:solidFill>
                  <a:srgbClr val="ff0000"/>
                </a:solidFill>
              </a:rPr>
              <a:t>Vajzë e vogël, ngrihu!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20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q" sz="4000">
                <a:solidFill>
                  <a:srgbClr val="ff0000"/>
                </a:solidFill>
              </a:rPr>
              <a:t>Fjala e sotme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7556" y="5161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17352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q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Ai e kapi për dore dhe i tha: "Talitha kum!" (që do të thotë, "Vajzë e vogël, po të them, ngrihu!").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shenjë</a:t>
            </a:r>
            <a:r xmlns:a="http://schemas.openxmlformats.org/drawingml/2006/main">
              <a:rPr altLang="en-US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5:</a:t>
            </a:r>
            <a:r xmlns:a="http://schemas.openxmlformats.org/drawingml/2006/main">
              <a:rPr altLang="en-US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9131" y="235378"/>
            <a:ext cx="4053592" cy="6961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q" sz="4000">
                <a:solidFill>
                  <a:srgbClr val="ff0000"/>
                </a:solidFill>
              </a:rPr>
              <a:t>e sotme</a:t>
            </a:r>
            <a:r xmlns:a="http://schemas.openxmlformats.org/drawingml/2006/main">
              <a:rPr altLang="en-US" lang="sq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sq" sz="4000">
                <a:solidFill>
                  <a:srgbClr val="ff0000"/>
                </a:solidFill>
              </a:rPr>
              <a:t>Kuiz</a:t>
            </a:r>
            <a:r xmlns:a="http://schemas.openxmlformats.org/drawingml/2006/main">
              <a:rPr altLang="en-US" lang="sq" sz="4000">
                <a:solidFill>
                  <a:srgbClr val="ff0000"/>
                </a:solidFill>
              </a:rPr>
              <a:t> 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6854" y="8062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5379" y="11517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q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Ku lindi Jezusi?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është</a:t>
            </a:r>
            <a:r xmlns:a="http://schemas.openxmlformats.org/drawingml/2006/main">
              <a:rPr altLang="en-US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shtëpi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pallati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në një grazhd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hotel luksoz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q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altLang="ko-KR" lang="sq" sz="2800">
                <a:solidFill>
                  <a:srgbClr val="ff0000"/>
                </a:solidFill>
              </a:rPr>
              <a:t>në një grazhd</a:t>
            </a:r>
            <a:endParaRPr xmlns:a="http://schemas.openxmlformats.org/drawingml/2006/main" altLang="ko-KR" 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2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Nr. 64 Fjala e Perëndisë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2011487"/>
            <a:ext cx="3931114" cy="14251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q" altLang="ko-KR" sz="4400"/>
              <a:t>Një burrë i sëmurë në Bethesda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042928" y="2005434"/>
            <a:ext cx="5080000" cy="38018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q" altLang="ko-KR" sz="4000">
                <a:solidFill>
                  <a:srgbClr val="ff0000"/>
                </a:solidFill>
              </a:rPr>
              <a:t>Fjala e sotme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0156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06342" y="6565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196752"/>
            <a:ext cx="8208912" cy="3383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Atëherë Jezusi i tha: ''Çohu, merr vigun tënd dhe ec''.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sq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Menjëherë burri u shërua; mori dyshekun dhe eci. Dita në të cilën ndodhi kjo ishte një e shtunë,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784634" y="5338092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sq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Gjoni 5:</a:t>
            </a:r>
            <a:r xmlns:a="http://schemas.openxmlformats.org/drawingml/2006/main">
              <a:rPr lang="sq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q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8-9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311728"/>
            <a:ext cx="9053611" cy="15538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Në Jeruzalem ishte një pellg i quajtur Bethesda. Aty u mblodhën një numër i madh të sëmurësh në pritje të lëvizjes së ujërave.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16632"/>
            <a:ext cx="9144000" cy="51845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3" y="4365104"/>
            <a:ext cx="9070727" cy="22242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Sepse një engjëll i Zotit zbriste në disa stinë në pellg dhe e trazonte ujin; kush hynte i pari, pas trazimit të ujit, shërohej nga çdo sëmundje që kishte.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19672" y="1268760"/>
            <a:ext cx="5080000" cy="33123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301208"/>
            <a:ext cx="9134646" cy="13739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Ishte një njeri që nuk mund të ecte. Kur Jezusi e pa dhe e pyeti njeriun që ishte atje për tridhjetë e tetë vjet. "A doni të bëheni mirë?"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284365"/>
            <a:ext cx="9107238" cy="1371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“Zotëri, nuk kam njeri që të më ndihmojë të futem në pishinë kur uji të trazohet. Më ndihmo të lutem!" Atëherë Jezusi i tha: “Çohu! Merre tapetin tënd dhe ec.”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75115" y="0"/>
            <a:ext cx="5157007" cy="53012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013176"/>
            <a:ext cx="9053611" cy="1558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Siç tha Jezusi, ai mori shtrojën e tij dhe eci. Menjëherë u shërua i sëmuri që kishte 38 vjet sëmundje.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595872" y="548680"/>
            <a:ext cx="5932858" cy="42484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q" altLang="ko-KR" sz="4000">
                <a:solidFill>
                  <a:srgbClr val="ff0000"/>
                </a:solidFill>
              </a:rPr>
              <a:t>Mësimi i sotëm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70780" y="14713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90870" y="125991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268929"/>
            <a:ext cx="8352928" cy="39393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q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Gjëja më e nevojshme për të sëmurët në pishinën e Bethesda ishte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q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për t'u kuruar.</a:t>
            </a:r>
            <a:r xmlns:a="http://schemas.openxmlformats.org/drawingml/2006/main">
              <a:rPr lang="sq" altLang="en-U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q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Jezusi e di se çfarë kemi nevojë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q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më mirë se ne.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q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Jezusi është Ai që na jep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q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çfarë kemi nevojë.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196420"/>
            <a:ext cx="4053592" cy="57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q" altLang="ko-KR" sz="3200"/>
              <a:t>Kush është Jezusi?</a:t>
            </a:r>
            <a:r xmlns:a="http://schemas.openxmlformats.org/drawingml/2006/main">
              <a:rPr lang="sq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102456" y="15610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89806" y="7848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ko-KR" sz="3600">
                <a:solidFill>
                  <a:srgbClr val="0070c0"/>
                </a:solidFill>
              </a:rPr>
              <a:t>Jezusi eshte..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Jezusi është Ai që shëron të gjitha sëmundjet dhe ka fuqinë të sundojë mbi gjithçka.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15729" y="6341839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q" altLang="ko-KR" sz="4000"/>
              <a:t>Kuizi i sotëm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120560" y="7211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12172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Çfarë i kërkoi Jezusit të bënte i sëmuri?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sq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Shëroni sëmundjen time, ju lutem!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sq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Më shpëto, të lutem!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sq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Më jep pak ushqim, të lutem!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sq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Më ndihmo të zbres në pishinë kur uji të trazohet, të lutem!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48545"/>
            <a:ext cx="871296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sq" altLang="ko-KR" sz="2800">
                <a:solidFill>
                  <a:srgbClr val="ff0000"/>
                </a:solidFill>
              </a:rPr>
              <a:t>Më ndihmo të zbres në pishinë kur uji të trazohet, të lutem!</a:t>
            </a:r>
            <a:endParaRPr xmlns:a="http://schemas.openxmlformats.org/drawingml/2006/main" lang="en-US" alt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q" sz="4000"/>
              <a:t>Fjala e sotme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22369" y="9973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28671"/>
            <a:ext cx="8208912" cy="17318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q" sz="3600">
                <a:solidFill>
                  <a:schemeClr val="tx1">
                    <a:lumMod val="65000"/>
                    <a:lumOff val="35000"/>
                  </a:schemeClr>
                </a:solidFill>
              </a:rPr>
              <a:t>Sot në qytetin e Davidit ju ka lindur një Shpëtimtar; ai është Krishti, Zoti.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si</a:t>
            </a:r>
            <a:r xmlns:a="http://schemas.openxmlformats.org/drawingml/2006/main">
              <a:rPr altLang="en-US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2:11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q" altLang="ko-KR" sz="4000">
                <a:solidFill>
                  <a:srgbClr val="ff0000"/>
                </a:solidFill>
              </a:rPr>
              <a:t>Fjala e sotme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0156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06342" y="6565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126013"/>
            <a:ext cx="8208912" cy="33869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Atëherë Jezusi i tha: ''Çohu, merr vigun tënd dhe ec''.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sq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9. Menjëherë burri u shërua; mori dyshekun dhe eci. Dita në të cilën ndodhi kjo ishte një e shtunë,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784634" y="5338092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sq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Gjoni 5:</a:t>
            </a:r>
            <a:r xmlns:a="http://schemas.openxmlformats.org/drawingml/2006/main">
              <a:rPr lang="sq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q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8-9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5283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Nr. 65 Fjala e Perëndisë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2126466"/>
            <a:ext cx="3931114" cy="1433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q" altLang="ko-KR" sz="4400"/>
              <a:t>Jezusi që ushqeu 5000 Burra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042928" y="2110704"/>
            <a:ext cx="5080000" cy="35913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q" altLang="ko-KR" sz="4000">
                <a:solidFill>
                  <a:srgbClr val="ff0000"/>
                </a:solidFill>
              </a:rPr>
              <a:t>Fjala e sotme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75759" y="95760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228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ko-KR" sz="3600"/>
              <a:t>Pastaj Jezusi mori bukët, falënderoi dhe ua shpërndau atyre që ishin ulur aq sa donin. Të njëjtën gjë bëri edhe me peshkun.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sq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Gjoni</a:t>
            </a:r>
            <a:r xmlns:a="http://schemas.openxmlformats.org/drawingml/2006/main">
              <a:rPr lang="sq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q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</a:t>
            </a:r>
            <a:r xmlns:a="http://schemas.openxmlformats.org/drawingml/2006/main">
              <a:rPr lang="sq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q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11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Më shumë se pesë mijë njerëz u mblodhën për të dëgjuar mësimet e Jezusit.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1"/>
            <a:ext cx="9144000" cy="56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445224"/>
            <a:ext cx="9144000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Por ishte koha e drekës. Të gjithë ishin të uritur, por nuk kishin ushqim për të ngrënë dhe kishin vetëm dy peshq dhe pesë bukë.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2878"/>
            <a:ext cx="9144000" cy="54581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51520" y="5221515"/>
            <a:ext cx="9134646" cy="15488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Pastaj Jezusi mori bukën dhe peshkun, falënderoi dhe ua shpërndau atyre që ishin ulur aq sa donin.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54" y="0"/>
            <a:ext cx="9144000" cy="50131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880" y="5903358"/>
            <a:ext cx="9107238" cy="9432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Por, diçka e mahnitshme ka ndodhur! Të 5000 njerëzve u mjaftuan për të ngopur!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4"/>
            <a:ext cx="9144000" cy="576063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7725" y="5301208"/>
            <a:ext cx="9053611" cy="1554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Dhe i mblodhën dhe mbushën dymbëdhjetë shporta me copat e pesë bukëve prej elbi që kishin mbetur nga ata që kishin ngrënë.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3"/>
            <a:ext cx="9144000" cy="532859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q" altLang="ko-KR" sz="4000">
                <a:solidFill>
                  <a:srgbClr val="ff0000"/>
                </a:solidFill>
              </a:rPr>
              <a:t>Mësimi i sotëm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209491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4977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88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q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Për ne nuk ka se si të mbushen më shumë se 5000 njerëz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q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me pesë bukë dhe dy peshq.</a:t>
            </a:r>
            <a:r xmlns:a="http://schemas.openxmlformats.org/drawingml/2006/main">
              <a:rPr lang="sq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q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Por Jezusi, Biri i Perëndisë, bëri mrekulli me ta.</a:t>
            </a:r>
            <a:r xmlns:a="http://schemas.openxmlformats.org/drawingml/2006/main">
              <a:rPr lang="sq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q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Është më e rëndësishme që ne të jemi gjithmonë me Jezusin sesa të kemi ndonjë gjë shumë apo jo.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7931" y="201469"/>
            <a:ext cx="4053592" cy="5681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q" altLang="ko-KR" sz="3200"/>
              <a:t>Kush është Jezusi?</a:t>
            </a:r>
            <a:r xmlns:a="http://schemas.openxmlformats.org/drawingml/2006/main">
              <a:rPr lang="sq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8642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51060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ko-KR" sz="3600">
                <a:solidFill>
                  <a:srgbClr val="0070c0"/>
                </a:solidFill>
              </a:rPr>
              <a:t>Jezusi eshte..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Jezusi është Ai që mund të na japë ushqim me bollëk.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Nr. 47 Fjala e Perëndisë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21008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q" altLang="ko-KR" sz="4400"/>
              <a:t>Gëzuar ditëlindjen Jezusit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95937" y="1916832"/>
            <a:ext cx="5148064" cy="39604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q" altLang="ko-KR" sz="4000">
                <a:solidFill>
                  <a:srgbClr val="ff0000"/>
                </a:solidFill>
              </a:rPr>
              <a:t>Kuizi i sotëm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07963" y="85212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4059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Sa ushqim mbeti pasi Jezusi ushqeu 5000 njerëz?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sq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dhjetë kosha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sq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njëmbëdhjetë shporta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76773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sq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dymbëdhjetë shporta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sq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trembëdhjetë shporta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7026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sq" altLang="ko-KR" sz="2800">
                <a:solidFill>
                  <a:srgbClr val="ff0000"/>
                </a:solidFill>
              </a:rPr>
              <a:t>dymbëdhjetë shporta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3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q" altLang="ko-KR" sz="4000">
                <a:solidFill>
                  <a:srgbClr val="ff0000"/>
                </a:solidFill>
              </a:rPr>
              <a:t>Fjala e sotme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75759" y="95760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228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ko-KR" sz="3600"/>
              <a:t>Pastaj Jezusi mori bukët, falënderoi dhe ua shpërndau atyre që ishin ulur aq sa donin. Të njëjtën gjë bëri edhe me peshkun.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sq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Gjoni</a:t>
            </a:r>
            <a:r xmlns:a="http://schemas.openxmlformats.org/drawingml/2006/main">
              <a:rPr lang="sq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q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</a:t>
            </a:r>
            <a:r xmlns:a="http://schemas.openxmlformats.org/drawingml/2006/main">
              <a:rPr lang="sq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q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11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Nr. 66 Fjala e Perëndisë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2126466"/>
            <a:ext cx="3931114" cy="21007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q" altLang="ko-KR" sz="4400"/>
              <a:t>Jezusi po ecën mbi ujë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064314" y="2124741"/>
            <a:ext cx="5079371" cy="35913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69832" y="247010"/>
            <a:ext cx="4053592" cy="6940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q" altLang="ko-KR" sz="4000">
                <a:solidFill>
                  <a:srgbClr val="ff0000"/>
                </a:solidFill>
              </a:rPr>
              <a:t>Fjala e sotme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9261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124744"/>
            <a:ext cx="8208912" cy="3383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ko-KR" sz="3600"/>
              <a:t>Pasi kishin vozitur tre ose tre milje e gjysmë, panë Jezusin që po i afrohej barkës, duke ecur mbi ujë; dhe ata ishin të tmerruar.</a:t>
            </a:r>
            <a:endParaRPr xmlns:a="http://schemas.openxmlformats.org/drawingml/2006/main" lang="en-US" altLang="ko-KR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sq" altLang="ko-KR" sz="3600"/>
              <a:t>Por ai u tha atyre: ''Jam unë; mos kini frikë''.</a:t>
            </a:r>
            <a:endParaRPr xmlns:a="http://schemas.openxmlformats.org/drawingml/2006/main" lang="en-US" alt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924842" y="518942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sq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Gjoni</a:t>
            </a:r>
            <a:r xmlns:a="http://schemas.openxmlformats.org/drawingml/2006/main">
              <a:rPr lang="sq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q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</a:t>
            </a:r>
            <a:r xmlns:a="http://schemas.openxmlformats.org/drawingml/2006/main">
              <a:rPr lang="sq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q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19-20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8773" y="5254660"/>
            <a:ext cx="9053611" cy="15538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Ndërsa Jezusi po lutej vetë në mal, dishepujt e tij po vozisnin me varkë për në matanë liqenit.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5674"/>
            <a:ext cx="9144000" cy="516286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8166"/>
            <a:ext cx="9144000" cy="1066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Më në fund, ishte errësirë dhe era dhe ujërat u bënë të forta dhe të trazuara.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7332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708" y="5439066"/>
            <a:ext cx="9134646" cy="13694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“Shiko atje! Dikush po ecën mbi ujë!” Ata ishin të tmerruar. Njëri prej tyre bërtiti: "Dikush po ecën mbi ujë!"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54" y="1"/>
            <a:ext cx="9144000" cy="54452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81" y="5733256"/>
            <a:ext cx="9107238" cy="1065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"Jam unë: mos kini frikë!" Është Jezusi që po ecën mbi ujë.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0035" y="5473005"/>
            <a:ext cx="9053611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Ata u habitën për këtë. Ata e pritën Jezusin në barkë. Ata menduan: "Jezusi duhet të jetë biri i Perëndisë!"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0354" y="1"/>
            <a:ext cx="9144000" cy="5229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q" altLang="ko-KR" sz="4000">
                <a:solidFill>
                  <a:srgbClr val="ff0000"/>
                </a:solidFill>
              </a:rPr>
              <a:t>Mësimi i sotëm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220545" y="11277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1329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88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q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Të ecësh mbi ujë është diçka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q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askush nuk mund të bëjë.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q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Por Jezusi eci mbi ujë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q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për të gjetur dishepujt e tij.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q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Sepse Jezusi është një njeri i veçantë,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q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biri i Zotit.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q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Ne me të vërtetë duhet të besojmë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q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se Jezusi është Biri i Perëndisë.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q" sz="4000">
                <a:solidFill>
                  <a:srgbClr val="ff0000"/>
                </a:solidFill>
              </a:rPr>
              <a:t>e sotme</a:t>
            </a:r>
            <a:r xmlns:a="http://schemas.openxmlformats.org/drawingml/2006/main">
              <a:rPr altLang="en-US" lang="sq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sq" sz="4000">
                <a:solidFill>
                  <a:srgbClr val="ff0000"/>
                </a:solidFill>
              </a:rPr>
              <a:t>fjalë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11260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561519"/>
            <a:ext cx="8208912" cy="3380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q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Kur erdhën në shtëpi, panë fëmijën me nënën e tij Marinë dhe u përkulën dhe e adhuruan. Pastaj hapën thesaret e tyre dhe i dhanë dhurata prej ari, temjan dhe mirre.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745514" y="5600325"/>
            <a:ext cx="3850653" cy="512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Mateu 2:11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66320" y="269682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q" altLang="ko-KR" sz="3200">
                <a:solidFill>
                  <a:srgbClr val="ff0000"/>
                </a:solidFill>
              </a:rPr>
              <a:t>Kush është Jezusi?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8608" y="105989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9200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ko-KR" sz="3600">
                <a:solidFill>
                  <a:srgbClr val="0070c0"/>
                </a:solidFill>
              </a:rPr>
              <a:t>Jezusi eshte..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Jezusi është ai që vjen tek ne për të na ndihmuar dhe shpëtuar pavarësisht nga pengesat që kemi.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q" altLang="ko-KR" sz="4000">
                <a:solidFill>
                  <a:srgbClr val="ff0000"/>
                </a:solidFill>
              </a:rPr>
              <a:t>Kuizi i sotëm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5883667" y="9912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Si erdhi Jezusi te dishepujt e tij në mes të liqenit??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sq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duke fluturuar në ujë..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sq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hipja në varkën më të shpejtë…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sq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not..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sq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duke ecur mbi ujë..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sq" altLang="ko-KR" sz="2800">
                <a:solidFill>
                  <a:srgbClr val="ff0000"/>
                </a:solidFill>
              </a:rPr>
              <a:t>duke ecur mbi ujë..</a:t>
            </a:r>
            <a:endParaRPr xmlns:a="http://schemas.openxmlformats.org/drawingml/2006/main" lang="en-US" alt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4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69832" y="247010"/>
            <a:ext cx="4053592" cy="6940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q" altLang="ko-KR" sz="4000">
                <a:solidFill>
                  <a:srgbClr val="ff0000"/>
                </a:solidFill>
              </a:rPr>
              <a:t>Fjala e sotme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9261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270030"/>
            <a:ext cx="8208912" cy="33857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ko-KR" sz="3600"/>
              <a:t>Pasi kishin vozitur tre ose tre milje e gjysmë, panë Jezusin që po i afrohej barkës, duke ecur mbi ujë; dhe ata ishin të tmerruar.</a:t>
            </a:r>
            <a:endParaRPr xmlns:a="http://schemas.openxmlformats.org/drawingml/2006/main" lang="en-US" altLang="ko-KR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sq" altLang="ko-KR" sz="3600"/>
              <a:t>Por ai u tha atyre: ''Jam unë; mos kini frikë''.</a:t>
            </a:r>
            <a:endParaRPr xmlns:a="http://schemas.openxmlformats.org/drawingml/2006/main" lang="en-US" alt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924842" y="518942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sq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Gjoni</a:t>
            </a:r>
            <a:r xmlns:a="http://schemas.openxmlformats.org/drawingml/2006/main">
              <a:rPr lang="sq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q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</a:t>
            </a:r>
            <a:r xmlns:a="http://schemas.openxmlformats.org/drawingml/2006/main">
              <a:rPr lang="sq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q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19-20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Nr. 67 Fjala e Perëndisë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2126466"/>
            <a:ext cx="3931114" cy="21007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q" altLang="ko-KR" sz="4400"/>
              <a:t>Rrëfimi i Krishtit nga Pjetri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23928" y="2126466"/>
            <a:ext cx="5232422" cy="35913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q" altLang="ko-KR" sz="4000">
                <a:solidFill>
                  <a:srgbClr val="ff0000"/>
                </a:solidFill>
              </a:rPr>
              <a:t>Fjala e sotme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6379" y="4958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2388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1182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ko-KR" sz="3600"/>
              <a:t>Simon Pjetri u përgjigj: ''Ti je Krishti, Biri i Perëndisë së gjallë''.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sq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Mateu</a:t>
            </a:r>
            <a:r xmlns:a="http://schemas.openxmlformats.org/drawingml/2006/main">
              <a:rPr lang="sq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q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16:</a:t>
            </a:r>
            <a:r xmlns:a="http://schemas.openxmlformats.org/drawingml/2006/main">
              <a:rPr lang="sq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q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Një ditë, Jezusi i pyeti dishepujt e tij: "Kush thonë njerëzit se është Biri i njeriut?"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70" t="30" r="20" b="60"/>
          <a:stretch>
            <a:fillRect/>
          </a:stretch>
        </p:blipFill>
        <p:spPr>
          <a:xfrm>
            <a:off x="0" y="0"/>
            <a:ext cx="9144000" cy="568312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Ata u përgjigjën: “Disa thonë Gjon Pagëzori; të tjerë thonë Elia; dhe një nga profetët."</a:t>
            </a:r>
            <a:r xmlns:a="http://schemas.openxmlformats.org/drawingml/2006/main">
              <a:rPr lang="sq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t="40"/>
          <a:stretch>
            <a:fillRect/>
          </a:stretch>
        </p:blipFill>
        <p:spPr>
          <a:xfrm>
            <a:off x="521803" y="250"/>
            <a:ext cx="8100392" cy="57083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8166"/>
            <a:ext cx="9144000" cy="1066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"Por po ti?" ai pyeti. "Kush thoni se jam unë?"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36512" y="5805264"/>
            <a:ext cx="91346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Simon Pjetri u përgjigj: ''Ti je Krishti, Biri i Perëndisë së gjallë''.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/>
          <a:srcRect l="31560" t="48950"/>
          <a:stretch>
            <a:fillRect/>
          </a:stretch>
        </p:blipFill>
        <p:spPr>
          <a:xfrm>
            <a:off x="0" y="-1"/>
            <a:ext cx="9144000" cy="58052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81" y="5733256"/>
            <a:ext cx="9107238" cy="941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Jezusi tha me gëzim të madh. "Ke të drejtë për rrëfimin tënd! Mbi këtë shkëmb do të ndërtoj kishën time!"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/>
          <a:stretch>
            <a:fillRect/>
          </a:stretch>
        </p:blipFill>
        <p:spPr>
          <a:xfrm>
            <a:off x="773832" y="0"/>
            <a:ext cx="7596336" cy="55892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Kur Jezusi lindi, një yll iu shfaq mjekëve në lindje.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8052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q" altLang="ko-KR" sz="4000">
                <a:solidFill>
                  <a:srgbClr val="ff0000"/>
                </a:solidFill>
              </a:rPr>
              <a:t>Mësimi i sotëm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230483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61528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4474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q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Pjetri e dinte saktësisht se kush ishte Jezusi dhe ai rrëfeu saktësisht për Jezusin.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q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Dhe pasi e dëgjoi këtë, Jezusi e lavdëroi Pjetrin për rrëfimin e tij të drejtë.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q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Kush mendojmë se është Jezusi?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q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Ne duhet ta njohim Jezusin saktësisht siç thotë Bibla dhe duhet të rrëfejmë për Jezusin pikërisht siç thotë Bibla.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5522" y="235315"/>
            <a:ext cx="4053592" cy="5724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q" altLang="ko-KR" sz="3200">
                <a:solidFill>
                  <a:srgbClr val="ff0000"/>
                </a:solidFill>
              </a:rPr>
              <a:t>Kush është Jezusi?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15205" y="10748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105735" y="10748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ko-KR" sz="3600">
                <a:solidFill>
                  <a:srgbClr val="0070c0"/>
                </a:solidFill>
              </a:rPr>
              <a:t>Jezusi eshte..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Jezusi është Ai që e ndërton kishën e tij mbi rrëfimin e drejtë të besimit.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q" altLang="ko-KR" sz="4000">
                <a:solidFill>
                  <a:srgbClr val="ff0000"/>
                </a:solidFill>
              </a:rPr>
              <a:t>Kuizi i sotëm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7721" y="106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6146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Kush tha Pjetri se ishte Jezusi?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99606"/>
            <a:ext cx="8424936" cy="5131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sq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Krishti, Biri i Perëndisë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sq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Elia i fuqishëm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sq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Gjon Pagëzori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sq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Jeremia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96827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en-US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lang="sq" altLang="ko-KR" sz="2800">
                <a:solidFill>
                  <a:srgbClr val="ff0000"/>
                </a:solidFill>
              </a:rPr>
              <a:t>Krishti, Biri i Perëndisë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5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q" altLang="ko-KR" sz="4000">
                <a:solidFill>
                  <a:srgbClr val="ff0000"/>
                </a:solidFill>
              </a:rPr>
              <a:t>Fjala e sotme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6379" y="4958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2388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1182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ko-KR" sz="3600"/>
              <a:t>Simon Pjetri u përgjigj: ''Ti je Krishti, Biri i Perëndisë së gjallë''.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sq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Mateu</a:t>
            </a:r>
            <a:r xmlns:a="http://schemas.openxmlformats.org/drawingml/2006/main">
              <a:rPr lang="sq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q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16:</a:t>
            </a:r>
            <a:r xmlns:a="http://schemas.openxmlformats.org/drawingml/2006/main">
              <a:rPr lang="sq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q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Nr. 68 Fjala e Perëndisë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2126466"/>
            <a:ext cx="3931114" cy="21007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q" altLang="ko-KR" sz="4400"/>
              <a:t>Historia e pasanikut budalla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95935" y="1782108"/>
            <a:ext cx="5140665" cy="41671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0783" y="212053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q" altLang="ko-KR" sz="4000">
                <a:solidFill>
                  <a:srgbClr val="ff0000"/>
                </a:solidFill>
              </a:rPr>
              <a:t>Fjala e sotme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9291" y="8197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3506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228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ko-KR" sz="3600"/>
              <a:t>Por Perëndia i tha: "O budalla! Po këtë natë do të të kërkojnë jetën. Kush do ta marrë atë që ke përgatitur për vete?".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sq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Luka</a:t>
            </a:r>
            <a:r xmlns:a="http://schemas.openxmlformats.org/drawingml/2006/main">
              <a:rPr lang="sq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q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12:20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"Jezusi tha: "Jeta e një njeriu nuk ka të bëjë fare me atë që ai ka."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5467" y="1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Dhe Jezusi na tregoi një histori.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sq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Bëhet fjalë për një pasanik budalla.</a:t>
            </a:r>
            <a:r xmlns:a="http://schemas.openxmlformats.org/drawingml/2006/main">
              <a:rPr lang="sq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6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373216"/>
            <a:ext cx="9144000" cy="1368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Pasaniku ishte i lumtur të ndërtonte një magazinë më të madhe për pasurinë dhe drithin e tij. "Kam mbledhur shumë ushqime në magazinë, shpirti im, tani kënaquni!"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98641"/>
            <a:ext cx="9144000" cy="53998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1702" y="5473005"/>
            <a:ext cx="9134646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Pastaj Zoti i tha të pasurit.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sq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"Ti je budalla! Po të të marr jetën sot, e kujt do të jetë pasuria jote?"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4730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“Ky yll është i dukshëm kur lind mbreti! Le të ndjekim yllin!” Mjekët filluan të ndiqnin yllin.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787" y="1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Jezusi mbaroi së foluri dhe tha: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sq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“Mos grumbulloni pasuri për ju, por për Zotin, bëni çmos për të ndihmuar ata që kanë nevojë.</a:t>
            </a:r>
            <a:r xmlns:a="http://schemas.openxmlformats.org/drawingml/2006/main">
              <a:rPr lang="sq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4191"/>
            <a:ext cx="9144000" cy="544103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q" altLang="ko-KR" sz="4000">
                <a:solidFill>
                  <a:srgbClr val="ff0000"/>
                </a:solidFill>
              </a:rPr>
              <a:t>Mësimi i sotëm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204686" y="8147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5602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4902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q" altLang="ko-KR" sz="3500">
                <a:solidFill>
                  <a:schemeClr val="tx1">
                    <a:lumMod val="65000"/>
                    <a:lumOff val="35000"/>
                  </a:schemeClr>
                </a:solidFill>
              </a:rPr>
              <a:t>Për çfarë përdoren paratë tuaja?</a:t>
            </a:r>
            <a:endParaRPr xmlns:a="http://schemas.openxmlformats.org/drawingml/2006/main" lang="en-US" altLang="ko-KR" sz="35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q" altLang="ko-KR" sz="3500">
                <a:solidFill>
                  <a:schemeClr val="tx1">
                    <a:lumMod val="65000"/>
                    <a:lumOff val="35000"/>
                  </a:schemeClr>
                </a:solidFill>
              </a:rPr>
              <a:t>A po përdoret vetëm për të kënaqur vetëm ju?</a:t>
            </a:r>
            <a:endParaRPr xmlns:a="http://schemas.openxmlformats.org/drawingml/2006/main" lang="en-US" altLang="ko-KR" sz="35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sq" altLang="ko-KR" sz="3500">
                <a:solidFill>
                  <a:schemeClr val="tx1">
                    <a:lumMod val="65000"/>
                    <a:lumOff val="35000"/>
                  </a:schemeClr>
                </a:solidFill>
              </a:rPr>
              <a:t>Paratë duhet të përdoren</a:t>
            </a:r>
            <a:endParaRPr xmlns:a="http://schemas.openxmlformats.org/drawingml/2006/main" lang="en-US" altLang="ko-KR" sz="35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sq" altLang="ko-KR" sz="3500">
                <a:solidFill>
                  <a:schemeClr val="tx1">
                    <a:lumMod val="65000"/>
                    <a:lumOff val="35000"/>
                  </a:schemeClr>
                </a:solidFill>
              </a:rPr>
              <a:t>për lavdinë e Perëndisë.</a:t>
            </a:r>
            <a:endParaRPr xmlns:a="http://schemas.openxmlformats.org/drawingml/2006/main" lang="en-US" altLang="ko-KR" sz="35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sq" altLang="ko-KR" sz="3500">
                <a:solidFill>
                  <a:schemeClr val="tx1">
                    <a:lumMod val="65000"/>
                    <a:lumOff val="35000"/>
                  </a:schemeClr>
                </a:solidFill>
              </a:rPr>
              <a:t>Ne jemi populli i mbretërisë së Perëndisë. Prandaj, është e nevojshme që ne të ndihmojmë njerëzit në nevojë me paratë tona.</a:t>
            </a:r>
            <a:endParaRPr xmlns:a="http://schemas.openxmlformats.org/drawingml/2006/main" lang="en-US" altLang="ko-KR" sz="35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>
              <a:defRPr/>
            </a:pPr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9998" y="152345"/>
            <a:ext cx="4053592" cy="569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q" altLang="ko-KR" sz="3200"/>
              <a:t>Kush është Jezusi?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90398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ko-KR" sz="3600">
                <a:solidFill>
                  <a:srgbClr val="0070c0"/>
                </a:solidFill>
              </a:rPr>
              <a:t>Jezusi..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Jezusi është pronari i gjithë jetës dhe i çdo pasurie.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q" altLang="ko-KR" sz="4000">
                <a:solidFill>
                  <a:srgbClr val="ff0000"/>
                </a:solidFill>
              </a:rPr>
              <a:t>Kuizi i sotëm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3373" y="11808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Çfarë bëri për shpirtin e tij pasaniku budalla?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sq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Ai i ndihmoi të varfërit.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sq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Ai adhuroi Zotin.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sq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Ai predikoi ungjillin.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sq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Ai grumbulloi shumë pasuri.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sq" altLang="ko-KR" sz="2800">
                <a:solidFill>
                  <a:srgbClr val="ff0000"/>
                </a:solidFill>
              </a:rPr>
              <a:t>Ai grumbulloi shumë pasuri.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6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0783" y="212053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q" altLang="ko-KR" sz="4000">
                <a:solidFill>
                  <a:srgbClr val="ff0000"/>
                </a:solidFill>
              </a:rPr>
              <a:t>Fjala e sotme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9291" y="8197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3506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228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ko-KR" sz="3600"/>
              <a:t>Por Perëndia i tha: "O budalla! Po këtë natë do të të kërkojnë jetën. Kush do ta marrë atë që ke përgatitur për vete?".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sq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Luka</a:t>
            </a:r>
            <a:r xmlns:a="http://schemas.openxmlformats.org/drawingml/2006/main">
              <a:rPr lang="sq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q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12:20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Nr. 69 Fjala e Perëndisë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2129464"/>
            <a:ext cx="3931114" cy="209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q" altLang="ko-KR" sz="4400"/>
              <a:t>Duke kërkuar për delen e humbur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62463" y="1782108"/>
            <a:ext cx="5181537" cy="40951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q" altLang="ko-KR" sz="4000">
                <a:solidFill>
                  <a:srgbClr val="ff0000"/>
                </a:solidFill>
              </a:rPr>
              <a:t>Fjala e sotme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3975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2384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2830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ko-KR" sz="3600"/>
              <a:t>Unë po ju them se në të njëjtën mënyrë do të ketë më shumë gëzim në qiell për një mëkatar që pendohet se sa për nëntëdhjetë e nëntë të drejtë që nuk kanë nevojë të pendohen.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52296" y="5157192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sq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Luka</a:t>
            </a:r>
            <a:r xmlns:a="http://schemas.openxmlformats.org/drawingml/2006/main">
              <a:rPr lang="sq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q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15:7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Një ditë një dele mbeti vetëm, e ndarë nga delet e shoqeve të saj.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87" y="1"/>
            <a:ext cx="9144000" cy="566124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157" y="5780781"/>
            <a:ext cx="9053611" cy="10657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Bariu numëroi delet dhe zbuloi se një nga njëqind ishte zhdukur!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1"/>
            <a:ext cx="9144000" cy="57807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780782"/>
            <a:ext cx="9144000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Bariu la 99 dele dhe doli për të kërkuar një të humbur.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7146"/>
            <a:ext cx="9144000" cy="566839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373216"/>
            <a:ext cx="9070726" cy="1368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Ylli u ndal mbi stallat e Betlehemit. Bibla kishte profetizuar se Jezusi lindi në Betlehem.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3732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1702" y="5473005"/>
            <a:ext cx="9134646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Dhe më në fund bariu e gjeti delen e humbur.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sq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Bariu erdhi në shtëpi me delet nga gëzimi dhe bëri një gosti të madhe.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4730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1266" y="5464973"/>
            <a:ext cx="9107238" cy="13720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Jezusi mbaroi së foluri dhe tha: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sq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"Ashtu si bariu është i kënaqur të gjejë një dele të humbur,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sq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Zoti është i kënaqur me pendimin e një mëkatari”.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266" y="0"/>
            <a:ext cx="9144000" cy="54730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q" altLang="ko-KR" sz="4000">
                <a:solidFill>
                  <a:srgbClr val="ff0000"/>
                </a:solidFill>
              </a:rPr>
              <a:t>Mësimi i sotëm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65208" y="107592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107504" y="1124744"/>
            <a:ext cx="8352928" cy="3378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q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Bariut iu desh të bënte sakrifica të panumërta për të gjetur një dele të humbur.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>
              <a:defRPr/>
            </a:pPr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q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Jezusi sakrifikoi jetën e tij për të na shpëtuar.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q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Ne duhet ta falënderojmë Jezusin që na shpëtoi si një dele e humbur.</a:t>
            </a:r>
            <a:r xmlns:a="http://schemas.openxmlformats.org/drawingml/2006/main">
              <a:rPr lang="sq" altLang="en-U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4948" y="204846"/>
            <a:ext cx="4053592" cy="5742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q" altLang="ko-KR" sz="3200"/>
              <a:t>Kush është Jezusi?</a:t>
            </a:r>
            <a:r xmlns:a="http://schemas.openxmlformats.org/drawingml/2006/main">
              <a:rPr lang="sq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ko-KR" sz="3600">
                <a:solidFill>
                  <a:srgbClr val="0070c0"/>
                </a:solidFill>
              </a:rPr>
              <a:t>Jezusin</a:t>
            </a:r>
            <a:r xmlns:a="http://schemas.openxmlformats.org/drawingml/2006/main">
              <a:rPr lang="sq" altLang="en-US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lang="sq" altLang="ko-KR" sz="3600">
                <a:solidFill>
                  <a:srgbClr val="0070c0"/>
                </a:solidFill>
              </a:rPr>
              <a:t>eshte..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Jezusi është ai që kënaqet në pendimin tonë nga mëkati.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41596" y="211020"/>
            <a:ext cx="4053592" cy="6919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q" altLang="ko-KR" sz="4000"/>
              <a:t>Kuizi i sotëm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51286" y="8936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118084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Çfarë nuk ka bërë bariu duke kërkuar për një dele të humbur?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sq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Ai la 99 dele për të kërkuar atë të humbur.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sq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Ai ishte i lumtur që gjeti të humburin.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sq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Ai bleu një dele të re.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sq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Ai thirri njerëzit për një festë.</a:t>
            </a:r>
            <a:r xmlns:a="http://schemas.openxmlformats.org/drawingml/2006/main">
              <a:rPr lang="sq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sq" altLang="ko-KR" sz="2800">
                <a:solidFill>
                  <a:srgbClr val="ff0000"/>
                </a:solidFill>
              </a:rPr>
              <a:t>Ai bleu një dele të re.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7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q" altLang="ko-KR" sz="4000">
                <a:solidFill>
                  <a:srgbClr val="ff0000"/>
                </a:solidFill>
              </a:rPr>
              <a:t>Fjala e sotme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3975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2384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174408"/>
            <a:ext cx="8208912" cy="28337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ko-KR" sz="3600"/>
              <a:t>Unë po ju them se në të njëjtën mënyrë do të ketë më shumë gëzim në qiell për një mëkatar që pendohet se sa për nëntëdhjetë e nëntë të drejtë që nuk kanë nevojë të pendohen.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52296" y="5157192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sq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Luka</a:t>
            </a:r>
            <a:r xmlns:a="http://schemas.openxmlformats.org/drawingml/2006/main">
              <a:rPr lang="sq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q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15:7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Nr. 70 Fjala e Perëndisë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2129464"/>
            <a:ext cx="3931114" cy="209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q" altLang="ko-KR" sz="4400"/>
              <a:t>Historia e Samaritanit të Mirë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rcRect t="40"/>
          <a:stretch>
            <a:fillRect/>
          </a:stretch>
        </p:blipFill>
        <p:spPr>
          <a:xfrm>
            <a:off x="3995935" y="1782108"/>
            <a:ext cx="5145603" cy="41119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q" altLang="ko-KR" sz="4000"/>
              <a:t>Fjala e sotme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49477" y="3371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152237"/>
            <a:ext cx="8208912" cy="39329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ko-KR" sz="3600"/>
              <a:t>"Cili nga këta të tre mendoni se ishte fqinj i njeriut që ra në duart e hajdutëve?"</a:t>
            </a:r>
            <a:endParaRPr xmlns:a="http://schemas.openxmlformats.org/drawingml/2006/main" lang="en-US" altLang="ko-KR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sq" altLang="ko-KR" sz="3600"/>
              <a:t>Eksperti i ligjit u përgjigj: “Ai që e mëshiroi”. Jezusi i tha: "Shko dhe bëj po ashtu".</a:t>
            </a:r>
            <a:endParaRPr xmlns:a="http://schemas.openxmlformats.org/drawingml/2006/main" lang="en-US" altLang="ko-KR" sz="3600"/>
          </a:p>
          <a:p>
            <a:pPr lvl="0">
              <a:defRPr/>
            </a:pPr>
            <a:endParaRPr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5570418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sq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Luka</a:t>
            </a:r>
            <a:r xmlns:a="http://schemas.openxmlformats.org/drawingml/2006/main">
              <a:rPr lang="sq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q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10:</a:t>
            </a:r>
            <a:r xmlns:a="http://schemas.openxmlformats.org/drawingml/2006/main">
              <a:rPr lang="sq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q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36-37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28185" y="5312564"/>
            <a:ext cx="9053611" cy="15530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Ndërsa një burrë po ecte i vetëm, takoi grabitës. E zhveshën nga rrobat, e rrahën dhe u larguan duke e lënë gjysmë të vdekur.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t="150"/>
          <a:stretch>
            <a:fillRect/>
          </a:stretch>
        </p:blipFill>
        <p:spPr>
          <a:xfrm>
            <a:off x="7398" y="-1"/>
            <a:ext cx="9136602" cy="52292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302404"/>
            <a:ext cx="9053611" cy="1553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Pastaj një prift e pa gjatë rrugës, ai kaloi nga ana tjetër. Kështu bëri edhe një Levit.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t="170"/>
          <a:stretch>
            <a:fillRect/>
          </a:stretch>
        </p:blipFill>
        <p:spPr>
          <a:xfrm>
            <a:off x="0" y="6656"/>
            <a:ext cx="4499992" cy="522254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/>
          <a:srcRect t="170"/>
          <a:stretch>
            <a:fillRect/>
          </a:stretch>
        </p:blipFill>
        <p:spPr>
          <a:xfrm flipH="1">
            <a:off x="4644006" y="6656"/>
            <a:ext cx="4499991" cy="522254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Brenda stallat e Betlehemit ishin Maria, Jozefi dhe foshnja Jezus, i cili erdhi në tokë si mbret.</a:t>
            </a:r>
            <a:r xmlns:a="http://schemas.openxmlformats.org/drawingml/2006/main">
              <a:rPr lang="sq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780782"/>
            <a:ext cx="9144000" cy="9419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Së treti, një samaritan e pa atë. Samaritanët ishin njerëz që judenjtë nuk i pëlqenin.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150"/>
          <a:stretch>
            <a:fillRect/>
          </a:stretch>
        </p:blipFill>
        <p:spPr>
          <a:xfrm>
            <a:off x="0" y="0"/>
            <a:ext cx="9144000" cy="56853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1702" y="5736158"/>
            <a:ext cx="913464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Por, samaritani i erdhi keq, kështu e trajtoi dhe u kujdes mirë për të.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590"/>
          <a:stretch>
            <a:fillRect/>
          </a:stretch>
        </p:blipFill>
        <p:spPr>
          <a:xfrm>
            <a:off x="0" y="2214"/>
            <a:ext cx="9144000" cy="56590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46" y="5733256"/>
            <a:ext cx="9107238" cy="941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Jezusi tha: "Populli i Perëndisë, në çdo kohë, duhet të jetë një fqinj i mirë që ndihmon ata që janë në nevojë."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384" y="0"/>
            <a:ext cx="9144000" cy="56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q" altLang="ko-KR" sz="4000"/>
              <a:t>Mësimi i sotëm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20560" y="8252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76868" y="8252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88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q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Prifti dhe Levitët dukeshin, në pamje të parë, të afërt me Perëndinë, por ata nuk donin askënd tjetër.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q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Samaritani, në sipërfaqe, dukej se nuk ishte afër Perëndisë, por ishte një fqinj i mirë që ishte i gatshëm t'i donte të tjerët.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q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Ne duhet të jemi gjithashtu ata që ndihmojmë fqinjët tanë në nevojë nëse jemi pranë Zotit.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38025"/>
            <a:ext cx="4053592" cy="5696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q" altLang="ko-KR" sz="3200"/>
              <a:t>Kush është Jezusi?</a:t>
            </a:r>
            <a:r xmlns:a="http://schemas.openxmlformats.org/drawingml/2006/main">
              <a:rPr lang="sq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14496" y="8880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880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ko-KR" sz="3600">
                <a:solidFill>
                  <a:srgbClr val="0070c0"/>
                </a:solidFill>
              </a:rPr>
              <a:t>Jezusi eshte..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28333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Ne jemi ata që detyrohemi të vdesim për mëkatet tona, ashtu si ata që janë grabitur.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sq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Por Jezusi është ai që na shpëtoi nga kjo situatë e tmerrshme.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q" altLang="ko-KR" sz="4000"/>
              <a:t>Kuizi i sotëm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7721" y="8183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8183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Çfarë bënë prifti dhe Leviti kur panë një burrë që u grabit?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sq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Ata u lutën për të.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sq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 trajtoi plagët.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sq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 çuan në spital.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sq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Ata kaluan pranë tij në anën tjetër.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sq" altLang="ko-KR" sz="2800">
                <a:solidFill>
                  <a:srgbClr val="ff0000"/>
                </a:solidFill>
              </a:rPr>
              <a:t>Ata kaluan pranë tij në anën tjetër.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8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q" altLang="ko-KR" sz="4000"/>
              <a:t>Fjala e sotme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49477" y="3371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008220"/>
            <a:ext cx="8208912" cy="39333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ko-KR" sz="3600"/>
              <a:t>"Cili nga këta të tre mendoni se ishte fqinj i njeriut që ra në duart e hajdutëve?"</a:t>
            </a:r>
            <a:endParaRPr xmlns:a="http://schemas.openxmlformats.org/drawingml/2006/main" lang="en-US" altLang="ko-KR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sq" altLang="ko-KR" sz="3600"/>
              <a:t>Eksperti i ligjit u përgjigj: “Ai që e mëshiroi”. Jezusi i tha: "Shko dhe bëj po ashtu".</a:t>
            </a:r>
            <a:endParaRPr xmlns:a="http://schemas.openxmlformats.org/drawingml/2006/main" lang="en-US" altLang="ko-KR" sz="3600"/>
          </a:p>
          <a:p>
            <a:pPr lvl="0">
              <a:defRPr/>
            </a:pPr>
            <a:endParaRPr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5570418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sq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Luka</a:t>
            </a:r>
            <a:r xmlns:a="http://schemas.openxmlformats.org/drawingml/2006/main">
              <a:rPr lang="sq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q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10:</a:t>
            </a:r>
            <a:r xmlns:a="http://schemas.openxmlformats.org/drawingml/2006/main">
              <a:rPr lang="sq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q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36-37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Nr. 71 Fjala e Perëndisë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2129464"/>
            <a:ext cx="3931114" cy="1430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q" altLang="ko-KR" sz="4400"/>
              <a:t>Maria dhe Marta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471392" y="1484784"/>
            <a:ext cx="5618820" cy="45182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q" altLang="ko-KR" sz="4000"/>
              <a:t>Fjala e sotme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9435" y="36719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24120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646798"/>
            <a:ext cx="8208912" cy="43520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ko-KR" sz="4000"/>
              <a:t>por vetëm një gjë duhet. Maria zgjodhi atë që është më e mirë dhe ajo nuk do t'i hiqet asaj".</a:t>
            </a:r>
            <a:endParaRPr xmlns:a="http://schemas.openxmlformats.org/drawingml/2006/main" lang="en-US" altLang="ko-KR" sz="40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sq" altLang="ko-KR" sz="4000"/>
              <a:t>   </a:t>
            </a:r>
            <a:endParaRPr xmlns:a="http://schemas.openxmlformats.org/drawingml/2006/main" lang="en-US" altLang="ko-KR" sz="4000"/>
          </a:p>
          <a:p>
            <a:pPr lvl="0">
              <a:defRPr/>
            </a:pPr>
            <a:endParaRPr lang="en-US" altLang="ko-KR" sz="40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sq" altLang="ko-KR" sz="4000"/>
              <a:t> </a:t>
            </a:r>
            <a:endParaRPr xmlns:a="http://schemas.openxmlformats.org/drawingml/2006/main" lang="ko-KR" altLang="en-US" sz="40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sq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Luka</a:t>
            </a:r>
            <a:r xmlns:a="http://schemas.openxmlformats.org/drawingml/2006/main">
              <a:rPr lang="sq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q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10:</a:t>
            </a:r>
            <a:r xmlns:a="http://schemas.openxmlformats.org/drawingml/2006/main">
              <a:rPr lang="sq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q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Jezusi ishte i ftuar në shtëpinë e Marisë dhe Martës.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7807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5874" y="5473005"/>
            <a:ext cx="9054634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Mjekët nga Lindja i dhanë Jezusit arin, temjanin dhe mirrën që kishin përgatitur si dhuratë. "Faleminderit Jezus që erdhe në këtë tokë!"</a:t>
            </a:r>
            <a:r xmlns:a="http://schemas.openxmlformats.org/drawingml/2006/main">
              <a:rPr lang="sq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508" y="1"/>
            <a:ext cx="9144000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Ndërsa Marta ishte e zënë me punë, Maria e dëgjoi me padurim Jezuin.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15136"/>
            <a:ext cx="9144000" cy="57181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952" y="5733256"/>
            <a:ext cx="9144000" cy="1065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"Nuk mund të besoj se Maria më la të punoj vetëm kur jam kaq e zënë," mendoi Marta.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4" name="그룹 3"/>
          <p:cNvGrpSpPr/>
          <p:nvPr/>
        </p:nvGrpSpPr>
        <p:grpSpPr>
          <a:xfrm rot="0">
            <a:off x="-9952" y="0"/>
            <a:ext cx="9144000" cy="5733256"/>
            <a:chOff x="-9952" y="0"/>
            <a:chExt cx="9144000" cy="5733256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9952" y="0"/>
              <a:ext cx="9144000" cy="5733256"/>
            </a:xfrm>
            <a:prstGeom prst="rect">
              <a:avLst/>
            </a:prstGeom>
          </p:spPr>
        </p:pic>
        <p:sp>
          <p:nvSpPr>
            <p:cNvPr id="3" name="타원 2"/>
            <p:cNvSpPr/>
            <p:nvPr/>
          </p:nvSpPr>
          <p:spPr>
            <a:xfrm>
              <a:off x="7956376" y="116632"/>
              <a:ext cx="864096" cy="1152128"/>
            </a:xfrm>
            <a:prstGeom prst="ellipse">
              <a:avLst/>
            </a:prstGeom>
            <a:solidFill>
              <a:srgbClr val="eee2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178017"/>
            <a:ext cx="9134646" cy="15542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Më në fund, Marta iu ankua Jezusit. "Jezus, të lutem lëre Marinë të shkojë. Unë kam shumë punë për të bërë vetëm."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14550" y="332656"/>
            <a:ext cx="5314900" cy="48245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3180" y="5805264"/>
            <a:ext cx="910723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Jezusi tha: "Mos bëni shumë. Marisë i pëlqen të dëgjojë, kështu që do të vazhdojë të dëgjojë."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266" y="-27383"/>
            <a:ext cx="9144000" cy="568863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q" altLang="ko-KR" sz="4000">
                <a:solidFill>
                  <a:srgbClr val="ff0000"/>
                </a:solidFill>
              </a:rPr>
              <a:t>Mësimi i sotëm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62417" y="-2353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76868" y="5202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4474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q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Marta mendoi se nuk ishte e drejtë që Maria të dëgjonte Jezusin kur ata kishin shumë gjëra për të bërë.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q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Por Jezusi u mësoi atyre se dëgjimi i Jezusit ishte më i çmuar se çdo gjë tjetër.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q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Koha për të dëgjuar dhe mësuar Biblën është koha më e çmuar për ne.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q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Nuk duhet të na privohet koha për të dëgjuar dhe mësuar nga Bibla.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44107" y="233872"/>
            <a:ext cx="4053592" cy="5738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q" altLang="ko-KR" sz="3200"/>
              <a:t>Kush është Jezusi?</a:t>
            </a:r>
            <a:r xmlns:a="http://schemas.openxmlformats.org/drawingml/2006/main">
              <a:rPr lang="sq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71861" y="10491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972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ko-KR" sz="3600">
                <a:solidFill>
                  <a:srgbClr val="0070c0"/>
                </a:solidFill>
              </a:rPr>
              <a:t>Jezusi eshte..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Jezusi është ai që i do ata që dëgjojnë fjalën e Perëndisë.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q" altLang="ko-KR" sz="4000"/>
              <a:t>Kuizi i sotëm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25227" y="6146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9406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Çfarë bëri Maria ndërsa Marta punonte shumë?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sq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Ajo u lut.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sq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Ajo dëgjoi fjalën e Jezusit.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sq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Ajo ishte duke fjetur.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sq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Ajo e ndihmoi shumë Martën.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355916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en-US" sz="2800">
                <a:solidFill>
                  <a:srgbClr val="ff0000"/>
                </a:solidFill>
              </a:rPr>
              <a:t>② </a:t>
            </a:r>
            <a:r xmlns:a="http://schemas.openxmlformats.org/drawingml/2006/main">
              <a:rPr lang="sq" altLang="ko-KR" sz="2800">
                <a:solidFill>
                  <a:srgbClr val="ff0000"/>
                </a:solidFill>
              </a:rPr>
              <a:t>Ajo dëgjoi fjalën e Jezusit.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9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q" altLang="ko-KR" sz="4000"/>
              <a:t>Fjala e sotme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9435" y="36719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24120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646798"/>
            <a:ext cx="8208912" cy="43520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ko-KR" sz="4000"/>
              <a:t>por vetëm një gjë duhet. Maria zgjodhi atë që është më e mirë dhe ajo nuk do t'i hiqet asaj".</a:t>
            </a:r>
            <a:endParaRPr xmlns:a="http://schemas.openxmlformats.org/drawingml/2006/main" lang="en-US" altLang="ko-KR" sz="40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sq" altLang="ko-KR" sz="4000"/>
              <a:t>   </a:t>
            </a:r>
            <a:endParaRPr xmlns:a="http://schemas.openxmlformats.org/drawingml/2006/main" lang="en-US" altLang="ko-KR" sz="4000"/>
          </a:p>
          <a:p>
            <a:pPr lvl="0">
              <a:defRPr/>
            </a:pPr>
            <a:endParaRPr lang="en-US" altLang="ko-KR" sz="40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sq" altLang="ko-KR" sz="4000"/>
              <a:t> </a:t>
            </a:r>
            <a:endParaRPr xmlns:a="http://schemas.openxmlformats.org/drawingml/2006/main" lang="ko-KR" altLang="en-US" sz="40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sq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Luka</a:t>
            </a:r>
            <a:r xmlns:a="http://schemas.openxmlformats.org/drawingml/2006/main">
              <a:rPr lang="sq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q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10:</a:t>
            </a:r>
            <a:r xmlns:a="http://schemas.openxmlformats.org/drawingml/2006/main">
              <a:rPr lang="sq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q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sq" altLang="ko-KR" sz="25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Në Galile të Izraelit jetonte një virgjëreshë me emrin Maria. Ajo ishte e fejuar me një djalë të ri të quajtur Jozef.</a:t>
            </a:r>
            <a:endParaRPr xmlns:a="http://schemas.openxmlformats.org/drawingml/2006/main" lang="ko-KR" altLang="en-US" sz="25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4000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690213"/>
      </p:ext>
    </p:extLst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q" sz="4000"/>
              <a:t>Mësimi i sotëm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9277" y="9389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6241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399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q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Mjekët erdhën për të adhuruar Jezusin, Mbretin, edhe shumë larg Izraelit.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q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Jezusi është mbreti i vërtetë i njerëzve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q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ane e mbane botes.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q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Jezusi është gjithashtu mbreti im.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>
              <a:defRPr/>
            </a:pPr>
            <a:endParaRPr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q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Ne duhet të jetojmë një jetë duke adhuruar dhe ndjekur Jezusin, i cili është gjithmonë Mbret.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73196" y="220016"/>
            <a:ext cx="4053592" cy="568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q" sz="3200"/>
              <a:t>Kush është Jezusi?</a:t>
            </a:r>
            <a:r xmlns:a="http://schemas.openxmlformats.org/drawingml/2006/main">
              <a:rPr altLang="en-US" lang="sq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q" sz="3600">
                <a:solidFill>
                  <a:srgbClr val="0070c0"/>
                </a:solidFill>
              </a:rPr>
              <a:t>Jezusi..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q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Jezusi e meriton adhurimin tonë.</a:t>
            </a:r>
            <a:r xmlns:a="http://schemas.openxmlformats.org/drawingml/2006/main">
              <a:rPr altLang="en-US" lang="sq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55029"/>
            <a:ext cx="4053592" cy="6955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q" sz="4000">
                <a:solidFill>
                  <a:srgbClr val="ff0000"/>
                </a:solidFill>
              </a:rPr>
              <a:t>e sotme</a:t>
            </a:r>
            <a:r xmlns:a="http://schemas.openxmlformats.org/drawingml/2006/main">
              <a:rPr altLang="en-US" lang="sq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sq" sz="4000">
                <a:solidFill>
                  <a:srgbClr val="ff0000"/>
                </a:solidFill>
              </a:rPr>
              <a:t>Kuiz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25885" y="9938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98860" y="12928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1814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q" sz="3600">
                <a:solidFill>
                  <a:schemeClr val="tx1">
                    <a:lumMod val="65000"/>
                    <a:lumOff val="35000"/>
                  </a:schemeClr>
                </a:solidFill>
              </a:rPr>
              <a:t>Cilin nuk e mori Jezusi si dhuratë për ditëlindje?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ari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temjan</a:t>
            </a:r>
            <a:r xmlns:a="http://schemas.openxmlformats.org/drawingml/2006/main">
              <a:rPr altLang="en-US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mirrë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kompjuter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q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sq" sz="2800">
                <a:solidFill>
                  <a:srgbClr val="ff0000"/>
                </a:solidFill>
              </a:rPr>
              <a:t>kompjuter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3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q" sz="4000">
                <a:solidFill>
                  <a:srgbClr val="ff0000"/>
                </a:solidFill>
              </a:rPr>
              <a:t>e sotme</a:t>
            </a:r>
            <a:r xmlns:a="http://schemas.openxmlformats.org/drawingml/2006/main">
              <a:rPr altLang="en-US" lang="sq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sq" sz="4000">
                <a:solidFill>
                  <a:srgbClr val="ff0000"/>
                </a:solidFill>
              </a:rPr>
              <a:t>fjalë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11260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556792"/>
            <a:ext cx="8208912" cy="33847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q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Kur erdhën në shtëpi, panë fëmijën me nënën e tij Marinë dhe u përkulën dhe e adhuruan. Pastaj hapën thesaret e tyre dhe i dhanë dhurata prej ari, temjan dhe mirre.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745514" y="5600325"/>
            <a:ext cx="3850653" cy="512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Mateu 2:11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Nr.</a:t>
            </a:r>
            <a:r xmlns:a="http://schemas.openxmlformats.org/drawingml/2006/main">
              <a:rPr lang="sq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sq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48 Fjala e Perëndisë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-278488" y="1837077"/>
            <a:ext cx="3931114" cy="20948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q" altLang="ko-KR" sz="4400"/>
              <a:t>Foshnja Jezusi u arratis në Egjipt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95937" y="1916832"/>
            <a:ext cx="5148064" cy="39604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155319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q" sz="4000">
                <a:solidFill>
                  <a:srgbClr val="ff0000"/>
                </a:solidFill>
              </a:rPr>
              <a:t>Fjala e sotme</a:t>
            </a:r>
            <a:endParaRPr xmlns:a="http://schemas.openxmlformats.org/drawingml/2006/main" altLang="ko-KR" lang="en-US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9177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6741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292060"/>
            <a:ext cx="8208912" cy="39371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q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Kur ata shkuan, një engjëll i Zotit iu shfaq Jozefit në ëndërr. Ai tha: "Çohu, merre fëmijën dhe nënën e tij dhe ik në Egjipt; rri atje derisa t'ju them, sepse Herodi do ta kërkojë fëmijën për ta vrarë".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22547" y="542751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Mateu 2:13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Herodi, mbreti i Izraelit, e dëgjoi lajmin e lindjes së Jezusit nëpërmjet magjistarëve, të cilët komplotuan ta vrisnin Jezusin.</a:t>
            </a:r>
            <a:r xmlns:a="http://schemas.openxmlformats.org/drawingml/2006/main">
              <a:rPr lang="sq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9062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9496" y="5473005"/>
            <a:ext cx="9054634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Megjithatë, Perëndia, i cili e dinte të gjithë komplotin e Herodit, tha në një ëndërr që Magët duhet të largoheshin nga Herodi.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1849"/>
            <a:ext cx="9144000" cy="52410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9070726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Gjithashtu, burri i Marisë, Jozefi, dëgjoi një engjëll të thoshte në ëndërr: «Ik në Egjipt. Herodi do të vrasë Jezusin.”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Me të dëgjuar këtë, Jozefi mori Marinë dhe foshnjën Jezus dhe iku nga Herodi në Egjipt.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55"/>
          <a:stretch>
            <a:fillRect/>
          </a:stretch>
        </p:blipFill>
        <p:spPr>
          <a:xfrm>
            <a:off x="0" y="0"/>
            <a:ext cx="9144000" cy="58575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ko-KR" dirty="0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Një ditë Marisë iu shfaq një engjëll. “Përshëndetje, ju që jeni shumë të favorizuar! Zoti është me ju.”</a:t>
            </a:r>
            <a:endParaRPr xmlns:a="http://schemas.openxmlformats.org/drawingml/2006/main" altLang="en-US" dirty="0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descr="http://www.lifebook.co.kr/final/infoimg/birth_1.jpg" id="1026" name="Picture 2"/>
          <p:cNvPicPr>
            <a:picLocks noChangeArrowheads="1"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6"/>
          <a:stretch/>
        </p:blipFill>
        <p:spPr bwMode="auto">
          <a:xfrm flipH="1">
            <a:off x="0" y="-1"/>
            <a:ext cx="9127908" cy="5877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6147376"/>
      </p:ext>
    </p:extLst>
  </p:cSld>
  <p:clrMapOvr>
    <a:masterClrMapping/>
  </p:clrMapOvr>
</p:sld>
</file>

<file path=ppt/slides/slide4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115927"/>
            <a:ext cx="8963222" cy="17877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Ndërkohë, Herodi, i cili e dinte se ishte mashtruar nga Magët, dha një urdhër të tmerrshëm për të vrarë të gjitha foshnjat e Betlehemit. Jezusi duhej të qëndronte në Egjipt deri në vdekjen e Herodit.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6871"/>
            <a:ext cx="9144000" cy="50783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q" sz="4000">
                <a:solidFill>
                  <a:srgbClr val="ff0000"/>
                </a:solidFill>
              </a:rPr>
              <a:t>Mësimi i sotëm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1297" y="11260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11260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399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q" sz="3200">
                <a:solidFill>
                  <a:schemeClr val="tx1">
                    <a:lumMod val="65000"/>
                    <a:lumOff val="35000"/>
                  </a:schemeClr>
                </a:solidFill>
              </a:rPr>
              <a:t>Barinjtë dhe Magët e kuptuan se kush ishte Jezusi.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q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Megjithatë, mbreti Herod, nuk e njohu Jezusin. Për më tepër, për shkak të lakmisë së tij, ai kreu mëkate mizore në përpjekje për të vrarë Jezusin.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q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Ka shumë njerëz në botë që refuzojnë të dëgjojnë për Jezusin.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q" sz="3200">
                <a:solidFill>
                  <a:schemeClr val="tx1">
                    <a:lumMod val="65000"/>
                    <a:lumOff val="35000"/>
                  </a:schemeClr>
                </a:solidFill>
              </a:rPr>
              <a:t>Është një mëkat shumë i rëndë.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574" y="218470"/>
            <a:ext cx="4053592" cy="570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q" sz="3200"/>
              <a:t>Kush është Jezusi?</a:t>
            </a:r>
            <a:r xmlns:a="http://schemas.openxmlformats.org/drawingml/2006/main">
              <a:rPr altLang="en-US" lang="sq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q" sz="3600">
                <a:solidFill>
                  <a:srgbClr val="0070c0"/>
                </a:solidFill>
              </a:rPr>
              <a:t>Jezusi..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q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Jezusi është ai që nuk guxon të ndalet me fuqinë e njeriut.</a:t>
            </a:r>
            <a:r xmlns:a="http://schemas.openxmlformats.org/drawingml/2006/main">
              <a:rPr altLang="en-US" lang="sq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q" sz="4000">
                <a:solidFill>
                  <a:srgbClr val="ff0000"/>
                </a:solidFill>
              </a:rPr>
              <a:t>Kuizi i sotëm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9233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1288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q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Ku shpëtoi Jezusi nga Herodi?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Egjipt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Amerikë</a:t>
            </a:r>
            <a:r xmlns:a="http://schemas.openxmlformats.org/drawingml/2006/main">
              <a:rPr altLang="en-US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Kore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Isreal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86119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q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altLang="ko-KR" lang="sq" sz="2800">
                <a:solidFill>
                  <a:srgbClr val="ff0000"/>
                </a:solidFill>
              </a:rPr>
              <a:t>Egjipt</a:t>
            </a:r>
            <a:endParaRPr xmlns:a="http://schemas.openxmlformats.org/drawingml/2006/main" altLang="ko-KR" 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4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155319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q" sz="4000">
                <a:solidFill>
                  <a:srgbClr val="ff0000"/>
                </a:solidFill>
              </a:rPr>
              <a:t>Fjala e sotme</a:t>
            </a:r>
            <a:endParaRPr xmlns:a="http://schemas.openxmlformats.org/drawingml/2006/main" altLang="ko-KR" lang="en-US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9177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6741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268760"/>
            <a:ext cx="8208912" cy="39395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q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Kur ata shkuan, një engjëll i Zotit iu shfaq Jozefit në ëndërr. Ai tha: "Çohu, merre fëmijën dhe nënën e tij dhe ik në Egjipt; rri atje derisa t'ju them, sepse Herodi do ta kërkojë fëmijën për ta vrarë".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22547" y="542751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Mateu 2:13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Nr. 49 Fjala e Perëndisë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14340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q" altLang="ko-KR" sz="4400"/>
              <a:t>Djaloshi Jezus në Tempull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10626" y="1988840"/>
            <a:ext cx="5033374" cy="38164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q" sz="4000">
                <a:solidFill>
                  <a:srgbClr val="ff0000"/>
                </a:solidFill>
              </a:rPr>
              <a:t>Fjala e sotme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83439" y="3918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76868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718806"/>
            <a:ext cx="8208912" cy="1736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q" sz="3600">
                <a:solidFill>
                  <a:schemeClr val="tx1">
                    <a:lumMod val="65000"/>
                    <a:lumOff val="35000"/>
                  </a:schemeClr>
                </a:solidFill>
              </a:rPr>
              <a:t>"Pse më kërkonit?" ai pyeti. "A nuk e dinit që duhej të isha në shtëpinë e Atit tim?"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Luka</a:t>
            </a:r>
            <a:r xmlns:a="http://schemas.openxmlformats.org/drawingml/2006/main">
              <a:rPr altLang="en-US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2:49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Në Pashkë, kur Jezusi ishte 12 vjeç, ai dhe prindërit e tij erdhën në tempullin e Jerusalemit.</a:t>
            </a:r>
            <a:r xmlns:a="http://schemas.openxmlformats.org/drawingml/2006/main">
              <a:rPr lang="sq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Rrugës për në shtëpi nga tempulli në Jerusalem, Jozefi dhe Maria nuk mundën ta gjenin Jezusin.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7531"/>
            <a:ext cx="9127908" cy="576237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9070726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Jozefi dhe Maria u kthyen në tempullin në Jerusalem për të gjetur Jezusin.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907072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sq" altLang="ko-KR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"Mari, ti do të lindësh një djalë dhe do t'i vësh emrin Jezus." Ajo kishte frikë nga ky lajm.</a:t>
            </a:r>
            <a:endParaRPr xmlns:a="http://schemas.openxmlformats.org/drawingml/2006/main" lang="ko-KR" alt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33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085485"/>
      </p:ext>
    </p:extLst>
  </p:cSld>
  <p:clrMapOvr>
    <a:masterClrMapping/>
  </p:clrMapOvr>
</p:sld>
</file>

<file path=ppt/slides/slide5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22984" y="4949016"/>
            <a:ext cx="8963222" cy="17927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"A nuk e dinit që isha në shtëpinë e babait tim?" Jezusi po diskutonte me mësuesit e Biblës në tempull. Ata të gjithë u habitën nga mençuria e Jezusit.</a:t>
            </a:r>
            <a:r xmlns:a="http://schemas.openxmlformats.org/drawingml/2006/main">
              <a:rPr lang="sq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49411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805264"/>
            <a:ext cx="896322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Që atëherë, djali Jezus është bërë më i dashur me Perëndinë dhe njerëzit ndërsa mençuria dhe lartësia e tij rriten.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88"/>
          <a:stretch>
            <a:fillRect/>
          </a:stretch>
        </p:blipFill>
        <p:spPr>
          <a:xfrm>
            <a:off x="-19886" y="-1"/>
            <a:ext cx="9163886" cy="58052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q" sz="4000">
                <a:solidFill>
                  <a:srgbClr val="ff0000"/>
                </a:solidFill>
              </a:rPr>
              <a:t>Mësimi i sotëm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399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q" sz="3200">
                <a:solidFill>
                  <a:schemeClr val="tx1">
                    <a:lumMod val="65000"/>
                    <a:lumOff val="35000"/>
                  </a:schemeClr>
                </a:solidFill>
              </a:rPr>
              <a:t>Djaloshi Jezus e dinte që në moshë të re se ai ishte Biri i Perëndisë. Dhe sinqerisht i përgatitur për jetën si Shpëtimtar.</a:t>
            </a:r>
            <a:r xmlns:a="http://schemas.openxmlformats.org/drawingml/2006/main">
              <a:rPr altLang="en-US" lang="sq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q" sz="3200">
                <a:solidFill>
                  <a:schemeClr val="tx1">
                    <a:lumMod val="65000"/>
                    <a:lumOff val="35000"/>
                  </a:schemeClr>
                </a:solidFill>
              </a:rPr>
              <a:t>Edhe pse jemi të rinj,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q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ne duhet të kujtojmë qartë se jemi fëmijë të Perëndisë.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q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Pra, ne duhet t'i tregojmë Perëndisë dhe njerëzve se po jetojmë si fëmijë të Perëndisë.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9131" y="204846"/>
            <a:ext cx="4053592" cy="5742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q" sz="3200">
                <a:solidFill>
                  <a:srgbClr val="ff0000"/>
                </a:solidFill>
              </a:rPr>
              <a:t>Kush është Jezusi?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q" sz="3600">
                <a:solidFill>
                  <a:srgbClr val="0070c0"/>
                </a:solidFill>
              </a:rPr>
              <a:t>Jezusi..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q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Jezusi është Biri i Perëndisë, por ai la shembullin e përulësisë dhe bindjes ndaj prindërve të mishit.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q" sz="4000">
                <a:solidFill>
                  <a:srgbClr val="ff0000"/>
                </a:solidFill>
              </a:rPr>
              <a:t>Kuizi i sotëm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60106" y="10190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q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Ku ishte Jezusi i humbur?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në</a:t>
            </a:r>
            <a:r xmlns:a="http://schemas.openxmlformats.org/drawingml/2006/main">
              <a:rPr altLang="en-US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të</a:t>
            </a:r>
            <a:r xmlns:a="http://schemas.openxmlformats.org/drawingml/2006/main">
              <a:rPr altLang="en-US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tualet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në pallat</a:t>
            </a:r>
            <a:r xmlns:a="http://schemas.openxmlformats.org/drawingml/2006/main">
              <a:rPr altLang="en-US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në</a:t>
            </a:r>
            <a:r xmlns:a="http://schemas.openxmlformats.org/drawingml/2006/main">
              <a:rPr altLang="en-US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të</a:t>
            </a:r>
            <a:r xmlns:a="http://schemas.openxmlformats.org/drawingml/2006/main">
              <a:rPr altLang="en-US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tempullit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në shtëpi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q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altLang="ko-KR" lang="sq" sz="2800">
                <a:solidFill>
                  <a:srgbClr val="ff0000"/>
                </a:solidFill>
              </a:rPr>
              <a:t>në tempull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5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q" sz="4000">
                <a:solidFill>
                  <a:srgbClr val="ff0000"/>
                </a:solidFill>
              </a:rPr>
              <a:t>Fjala e sotme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83439" y="3918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76868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718806"/>
            <a:ext cx="8208912" cy="1736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q" sz="3600">
                <a:solidFill>
                  <a:schemeClr val="tx1">
                    <a:lumMod val="65000"/>
                    <a:lumOff val="35000"/>
                  </a:schemeClr>
                </a:solidFill>
              </a:rPr>
              <a:t>"Pse më kërkonit?" ai pyeti. "A nuk e dinit që duhej të isha në shtëpinë e Atit tim?"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Luka</a:t>
            </a:r>
            <a:r xmlns:a="http://schemas.openxmlformats.org/drawingml/2006/main">
              <a:rPr altLang="en-US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2:49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Nr. 50 Fjala e Perëndisë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14340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q" altLang="ko-KR" sz="4400"/>
              <a:t>Pagëzimi i Jezusit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779912" y="1782108"/>
            <a:ext cx="5364088" cy="41671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q" sz="4000">
                <a:solidFill>
                  <a:srgbClr val="ff0000"/>
                </a:solidFill>
              </a:rPr>
              <a:t>Fjala e sotme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2417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76868" y="4097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980728"/>
            <a:ext cx="8208912" cy="39395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q" sz="3600">
                <a:solidFill>
                  <a:schemeClr val="tx1">
                    <a:lumMod val="65000"/>
                    <a:lumOff val="35000"/>
                  </a:schemeClr>
                </a:solidFill>
              </a:rPr>
              <a:t>Një zë i dikujt që thërret në shkretëtirë: "Përgatitni udhën për Zotin, bëjini atij shtigje të drejta". "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q" sz="3600">
                <a:solidFill>
                  <a:schemeClr val="tx1">
                    <a:lumMod val="65000"/>
                    <a:lumOff val="35000"/>
                  </a:schemeClr>
                </a:solidFill>
              </a:rPr>
              <a:t>4. Dhe kështu Gjoni erdhi, duke pagëzuar në rajonin e shkretëtirës dhe duke predikuar një pagëzim pendimi për faljen e mëkateve.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5327630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shenjë</a:t>
            </a:r>
            <a:r xmlns:a="http://schemas.openxmlformats.org/drawingml/2006/main">
              <a:rPr altLang="en-US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</a:t>
            </a:r>
            <a:r xmlns:a="http://schemas.openxmlformats.org/drawingml/2006/main">
              <a:rPr altLang="en-US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3-4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301208"/>
            <a:ext cx="9054634" cy="13739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Kur Jezusi ishte tridhjetë vjeç, një njeri i huaj u shfaq në shkretëtirë, i veshur me deve dhe hante karkaleca dhe mjaltë të egër.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99393"/>
            <a:ext cx="9127908" cy="54006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6862" y="5473005"/>
            <a:ext cx="9054634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Emri i tij ishte Gjon Pagëzori. Ai u bëri thirrje njerëzve të pendohen dhe të pagëzohen sepse Shpëtimtari do të vinte.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"/>
            <a:ext cx="9144000" cy="530120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sq" altLang="ko-KR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Por, ajo iu bind mesazhit të Zotit. “Unë jam shërbëtori i Zotit. Qoftë për mua ashtu siç ke thënë ti.”</a:t>
            </a:r>
            <a:endParaRPr xmlns:a="http://schemas.openxmlformats.org/drawingml/2006/main" lang="ko-KR" alt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115" y="1"/>
            <a:ext cx="9144000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694872"/>
      </p:ext>
    </p:extLst>
  </p:cSld>
  <p:clrMapOvr>
    <a:masterClrMapping/>
  </p:clrMapOvr>
</p:sld>
</file>

<file path=ppt/slides/slide6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9070726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"Unë jam këtu për të përgatitur dikë që vjen pas meje!"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sq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Gjon Pagëzori po përgatiste rrugën e Jezusit.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"/>
            <a:ext cx="9144000" cy="57142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13712" y="5407070"/>
            <a:ext cx="8963222" cy="13728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Jezusi gjithashtu erdhi për t'u pagëzuar nga Gjon Pagëzori.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sq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“Shiko! Qengji i Perëndisë, që heq mëkatin e botës!” Gjon Pagëzori e prezantoi Jezusin me zë të lartë.</a:t>
            </a:r>
            <a:r xmlns:a="http://schemas.openxmlformats.org/drawingml/2006/main">
              <a:rPr lang="sq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3012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042118"/>
            <a:ext cx="8963222" cy="1794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Kur Jezusi u pagëzua nga Gjoni, një zë erdhi nga qielli me Frymën e Shenjtë që zbriste mbi të si një pëllumb: “Ti je Biri im, të cilin unë e dua; me ty jam shumë i kënaqur.”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0"/>
            <a:ext cx="9144001" cy="49411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00835"/>
            <a:ext cx="4053592" cy="692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q" sz="4000">
                <a:solidFill>
                  <a:srgbClr val="ff0000"/>
                </a:solidFill>
              </a:rPr>
              <a:t>Mësimi i sotëm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13819" y="9360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3510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q" sz="3200">
                <a:solidFill>
                  <a:schemeClr val="tx1">
                    <a:lumMod val="65000"/>
                    <a:lumOff val="35000"/>
                  </a:schemeClr>
                </a:solidFill>
              </a:rPr>
              <a:t>Gjon Pagëzori nuk e lartësoi veten.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q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Ai ia kushtoi jetën e tij prezantimit të plotë të Jezusit.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q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Për kë jetoj?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q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Ashtu si Gjon Pagëzori, ne duhet të jetojmë një jetë që lartëson dhe prezanton Jezusin në vend që të mburremi dhe të lartësojmë mua.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9131" y="312042"/>
            <a:ext cx="4053592" cy="571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q" sz="3200"/>
              <a:t>Kush është Jezusi?</a:t>
            </a:r>
            <a:r xmlns:a="http://schemas.openxmlformats.org/drawingml/2006/main">
              <a:rPr altLang="en-US" lang="sq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q" sz="3600">
                <a:solidFill>
                  <a:srgbClr val="0070c0"/>
                </a:solidFill>
              </a:rPr>
              <a:t>Jezusi..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q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Jezusi është i vetmi bir i Perëndisë.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35378"/>
            <a:ext cx="4053592" cy="6961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q" sz="4000">
                <a:solidFill>
                  <a:srgbClr val="ff0000"/>
                </a:solidFill>
              </a:rPr>
              <a:t>Kuizi i sotëm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7150" y="5118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10900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1814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q" sz="3600">
                <a:solidFill>
                  <a:schemeClr val="tx1">
                    <a:lumMod val="65000"/>
                    <a:lumOff val="35000"/>
                  </a:schemeClr>
                </a:solidFill>
              </a:rPr>
              <a:t>Çfarë zbriti nga qielli kur Jezusi u pagëzua??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sorrë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Fryma e Shenjtë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struc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harabeli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19376" y="3543979"/>
            <a:ext cx="8712968" cy="5117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q" sz="2800">
                <a:solidFill>
                  <a:srgbClr val="ff0000"/>
                </a:solidFill>
              </a:rPr>
              <a:t>② </a:t>
            </a:r>
            <a:r xmlns:a="http://schemas.openxmlformats.org/drawingml/2006/main">
              <a:rPr altLang="ko-KR" lang="sq" sz="2800">
                <a:solidFill>
                  <a:srgbClr val="ff0000"/>
                </a:solidFill>
              </a:rPr>
              <a:t>Fryma e Shenjtë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6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q" sz="4000">
                <a:solidFill>
                  <a:srgbClr val="ff0000"/>
                </a:solidFill>
              </a:rPr>
              <a:t>Fjala e sotme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2417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76868" y="4097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124744"/>
            <a:ext cx="8208912" cy="39395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q" sz="3600">
                <a:solidFill>
                  <a:schemeClr val="tx1">
                    <a:lumMod val="65000"/>
                    <a:lumOff val="35000"/>
                  </a:schemeClr>
                </a:solidFill>
              </a:rPr>
              <a:t>Një zë i dikujt që thërret në shkretëtirë: "Përgatitni udhën për Zotin, bëjini atij shtigje të drejta". "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q" sz="3600">
                <a:solidFill>
                  <a:schemeClr val="tx1">
                    <a:lumMod val="65000"/>
                    <a:lumOff val="35000"/>
                  </a:schemeClr>
                </a:solidFill>
              </a:rPr>
              <a:t>4. Dhe kështu Gjoni erdhi, duke pagëzuar në rajonin e shkretëtirës dhe duke predikuar një pagëzim pendimi për faljen e mëkateve.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5327630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shenjë</a:t>
            </a:r>
            <a:r xmlns:a="http://schemas.openxmlformats.org/drawingml/2006/main">
              <a:rPr altLang="en-US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</a:t>
            </a:r>
            <a:r xmlns:a="http://schemas.openxmlformats.org/drawingml/2006/main">
              <a:rPr altLang="en-US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3-4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7504" y="1412776"/>
            <a:ext cx="33843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Nr. 51 Fjala e Perëndisë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21008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q" altLang="ko-KR" sz="4400"/>
              <a:t>Jezusi u tundua nga Satani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82593" y="1412776"/>
            <a:ext cx="4973757" cy="439248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q" sz="4000">
                <a:solidFill>
                  <a:srgbClr val="ff0000"/>
                </a:solidFill>
              </a:rPr>
              <a:t>Fjala e sotme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1736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q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Jezusi i tha: ''Largohu nga unë, Satana, sepse është shkruar: "Adhuro Zotin, Perëndinë tënd, dhe shërbeji vetëm atij".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Mateu</a:t>
            </a:r>
            <a:r xmlns:a="http://schemas.openxmlformats.org/drawingml/2006/main">
              <a:rPr altLang="en-US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4:10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Pasi Jezusi agjëroi dhe u lut dyzet ditë, u shfaq Satani dhe e tundoi Jezusin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3274" y="2054799"/>
            <a:ext cx="4282702" cy="382247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352528" y="2777904"/>
            <a:ext cx="4368989" cy="30993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566881"/>
            <a:ext cx="9054634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sq" altLang="ko-KR" sz="25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Pra, edhe pse e virgjër, mbeti shtatzënë. Emri i këtij fëmije është Jezus. Ai është Biri i Perëndisë që do t'i shpëtojë të gjithë njerëzit nga mëkatet e tyre në të ardhmen.</a:t>
            </a:r>
            <a:endParaRPr xmlns:a="http://schemas.openxmlformats.org/drawingml/2006/main" lang="ko-KR" altLang="en-US" sz="25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4000" cy="5566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964718"/>
      </p:ext>
    </p:extLst>
  </p:cSld>
  <p:clrMapOvr>
    <a:masterClrMapping/>
  </p:clrMapOvr>
</p:sld>
</file>

<file path=ppt/slides/slide7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445224"/>
            <a:ext cx="9054634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"A je i uritur? Bëni tortë orizi me këtë gur dhe hajeni!”. Satani bëri provën e parë. Por Jezusi e mposhti sprovën me fjalën e Perëndisë.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4"/>
            <a:ext cx="9144000" cy="54726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473005"/>
            <a:ext cx="9070726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“Atëherë hidhu nga këtu! Nëse je Biri i Perëndisë, nuk do të vdesësh.” Satanai e testoi Jezusin për herë të dytë në krye të tempullit.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2"/>
            <a:ext cx="9144000" cy="54730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157192"/>
            <a:ext cx="8963222" cy="17941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Në atë kohë, ai e çoi Jezusin në një mal shumë të lartë dhe i tregoi Jezusit të gjithë mbretërinë e botës dhe i tha: "Nëse më përkulesh, unë do t'ju jap të gjitha këto!" Por Jezusi e hodhi poshtë provën e tretë me Fjalën e Perëndisë.</a:t>
            </a:r>
            <a:r xmlns:a="http://schemas.openxmlformats.org/drawingml/2006/main">
              <a:rPr lang="sq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3"/>
            <a:ext cx="9144000" cy="50405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473005"/>
            <a:ext cx="8963222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Përfundimisht, Jezusi i mposhti të gjitha tundimet e Satanait. Perëndia ishte i kënaqur me Jezusin, i cili kishte mposhtur të gjitha tundimet.</a:t>
            </a:r>
            <a:r xmlns:a="http://schemas.openxmlformats.org/drawingml/2006/main">
              <a:rPr lang="sq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3"/>
            <a:ext cx="9144000" cy="54005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q" sz="4000">
                <a:solidFill>
                  <a:srgbClr val="ff0000"/>
                </a:solidFill>
              </a:rPr>
              <a:t>Mësimi i sotëm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7721" y="7999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11260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399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q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Jezusi ishte Biri i Perëndisë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q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Por si ne, ai u tundua nga Satani.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q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Por me Fjalën e Perëndisë, Jezusi e mposhti tundimin e Satanait.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q" sz="3200">
                <a:solidFill>
                  <a:schemeClr val="tx1">
                    <a:lumMod val="65000"/>
                    <a:lumOff val="35000"/>
                  </a:schemeClr>
                </a:solidFill>
              </a:rPr>
              <a:t>Satani ende na tundon.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q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Megjithatë, ashtu si Jezusi, ne mund ta kapërcejmë tundimin e Satanait me fjalën e Perëndisë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>
              <a:defRPr/>
            </a:pPr>
            <a:endParaRPr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73196" y="219398"/>
            <a:ext cx="4053592" cy="569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q" sz="3200">
                <a:solidFill>
                  <a:srgbClr val="ff0000"/>
                </a:solidFill>
              </a:rPr>
              <a:t>Kush është Jezusi?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q" sz="3600">
                <a:solidFill>
                  <a:srgbClr val="0070c0"/>
                </a:solidFill>
              </a:rPr>
              <a:t>Jezusi..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28333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q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Jezusi është ndihmësi ynë për të kapërcyer tundimet me të cilat përballemi. Dhe është ai që i kupton të gjitha sfidat që hasim dhe na ndihmon t'i kapërcejmë ato.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q" sz="4000">
                <a:solidFill>
                  <a:srgbClr val="ff0000"/>
                </a:solidFill>
              </a:rPr>
              <a:t>Kuizi i sotëm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105401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-2149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q" sz="3600">
                <a:solidFill>
                  <a:schemeClr val="tx1">
                    <a:lumMod val="65000"/>
                    <a:lumOff val="35000"/>
                  </a:schemeClr>
                </a:solidFill>
              </a:rPr>
              <a:t>Sa prova i dha Satanai Jezusit?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një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dy</a:t>
            </a:r>
            <a:r xmlns:a="http://schemas.openxmlformats.org/drawingml/2006/main">
              <a:rPr altLang="en-US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tre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katër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q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altLang="ko-KR" lang="sq" sz="2800">
                <a:solidFill>
                  <a:srgbClr val="ff0000"/>
                </a:solidFill>
              </a:rPr>
              <a:t>tre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7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q" sz="4000">
                <a:solidFill>
                  <a:srgbClr val="ff0000"/>
                </a:solidFill>
              </a:rPr>
              <a:t>Fjala e sotme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1736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q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Jezusi i tha: ''Largohu nga unë, Satana, sepse është shkruar: "Adhuro Zotin, Perëndinë tënd, dhe shërbeji vetëm atij".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Mateu</a:t>
            </a:r>
            <a:r xmlns:a="http://schemas.openxmlformats.org/drawingml/2006/main">
              <a:rPr altLang="en-US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4:10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8808" y="1410539"/>
            <a:ext cx="3025040" cy="359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Nr. 52 Fjala e Perëndisë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14340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q" altLang="ko-KR" sz="4400"/>
              <a:t>Uji</a:t>
            </a:r>
            <a:r xmlns:a="http://schemas.openxmlformats.org/drawingml/2006/main">
              <a:rPr lang="sq" altLang="en-US" sz="4400"/>
              <a:t> </a:t>
            </a:r>
            <a:r xmlns:a="http://schemas.openxmlformats.org/drawingml/2006/main">
              <a:rPr lang="sq" altLang="ko-KR" sz="4400"/>
              <a:t>U shndërrua në verë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10626" y="1484784"/>
            <a:ext cx="5033374" cy="447584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q" sz="4000">
                <a:solidFill>
                  <a:srgbClr val="ff0000"/>
                </a:solidFill>
              </a:rPr>
              <a:t>Fjala e sotme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52603" y="3671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q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Këtë, të parën nga shenjat e tij të mrekullueshme, Jezusi e bëri në Kanë të Galilesë. Kështu ai zbuloi lavdinë e tij dhe dishepujt e tij besuan tek ai.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Gjoni</a:t>
            </a:r>
            <a:r xmlns:a="http://schemas.openxmlformats.org/drawingml/2006/main">
              <a:rPr altLang="en-US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2:11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177600"/>
            <a:ext cx="4053592" cy="6967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q" sz="4000">
                <a:solidFill>
                  <a:srgbClr val="ff0000"/>
                </a:solidFill>
              </a:rPr>
              <a:t>Mësimi i sotëm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57394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835696" y="97120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399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q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Maria kishte frikë të kishte një djalë edhe pse nuk ishte e martuar.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q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Megjithatë, ajo e mori dhe iu bind fjalës së Perëndisë me anë të besimit.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q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Mund të kemi frikë kur besojmë dhe i bindemi Fjalës së Perëndisë. Por, ashtu si rrëfimi i Marisë, ne duhet të rrëfejmë se "më bëftë ashtu siç ke thënë".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788421"/>
            <a:ext cx="8963222" cy="9438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Një dasmë u zhvillua në Kanë të Galilesë. Jezusi dhe dishepujt e tij ishin gjithashtu të ftuar në dasmë.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3360" y="0"/>
            <a:ext cx="9147360" cy="578842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5496" y="5858108"/>
            <a:ext cx="9054634" cy="9408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Por kishte një problem. Vera kishte mbaruar. Pa verë, nuk mund të kesh një festë.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2633" y="-7310"/>
            <a:ext cx="9146633" cy="58125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59269"/>
            <a:ext cx="9070726" cy="939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Jezusi i urdhëroi shërbëtorët në shtëpi të derdhin ujë në enë. Shërbëtorët bënë atë që kërkuan.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32412" y="0"/>
            <a:ext cx="9176412" cy="58052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05264"/>
            <a:ext cx="896322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Pas kësaj, uji në kavanoz u mor për shije. Uji në kavanoz u kthye në verë shumë të shijshme.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5496" y="-8872"/>
            <a:ext cx="9108504" cy="58141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366" y="5042118"/>
            <a:ext cx="9054634" cy="1794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Të ftuarit shijuan verën dhe u habitën. Atyre u shërbeu verë më e shijshme se herën e parë dhe falë mrekullisë së Jezusit, festa mund të ishte më emocionuese.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"/>
            <a:ext cx="9144000" cy="494116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q" sz="4000">
                <a:solidFill>
                  <a:srgbClr val="ff0000"/>
                </a:solidFill>
              </a:rPr>
              <a:t>Mësimi i sotëm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54212" y="57394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79409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44824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q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Në kohën e Jezusit, vera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q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ishte absolutisht i domosdoshëm në festë.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q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Jezusi e bëri ujin verë dhe siguroi atë që duhej për festën.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q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Për ne, Jezusi është i domosdoshëm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q" sz="3200">
                <a:solidFill>
                  <a:schemeClr val="tx1">
                    <a:lumMod val="65000"/>
                    <a:lumOff val="35000"/>
                  </a:schemeClr>
                </a:solidFill>
              </a:rPr>
              <a:t>si vera në një gosti.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q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Ne duhet të kujtojmë hirin e Jezusit që na dha Veten.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q" sz="320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r xmlns:a="http://schemas.openxmlformats.org/drawingml/2006/main">
              <a:rPr altLang="en-US" lang="sq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73196" y="224593"/>
            <a:ext cx="4053592" cy="5736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q" sz="3200"/>
              <a:t>OBSH</a:t>
            </a:r>
            <a:r xmlns:a="http://schemas.openxmlformats.org/drawingml/2006/main">
              <a:rPr altLang="en-US" lang="sq" sz="3200"/>
              <a:t> </a:t>
            </a:r>
            <a:r xmlns:a="http://schemas.openxmlformats.org/drawingml/2006/main">
              <a:rPr altLang="ko-KR" lang="sq" sz="3200"/>
              <a:t>është</a:t>
            </a:r>
            <a:r xmlns:a="http://schemas.openxmlformats.org/drawingml/2006/main">
              <a:rPr altLang="en-US" lang="sq" sz="3200"/>
              <a:t> </a:t>
            </a:r>
            <a:r xmlns:a="http://schemas.openxmlformats.org/drawingml/2006/main">
              <a:rPr altLang="ko-KR" lang="sq" sz="3200"/>
              <a:t>Jezusi?</a:t>
            </a:r>
            <a:r xmlns:a="http://schemas.openxmlformats.org/drawingml/2006/main">
              <a:rPr altLang="en-US" lang="sq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q" sz="3600">
                <a:solidFill>
                  <a:srgbClr val="0070c0"/>
                </a:solidFill>
              </a:rPr>
              <a:t>Jezusi eshte..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q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Jezusi është gëzimi ynë, si vera e një gostie.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q" sz="4000">
                <a:solidFill>
                  <a:srgbClr val="ff0000"/>
                </a:solidFill>
              </a:rPr>
              <a:t>Kuizi i sotëm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43399" y="9287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9287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q" sz="3600">
                <a:solidFill>
                  <a:schemeClr val="tx1">
                    <a:lumMod val="65000"/>
                    <a:lumOff val="35000"/>
                  </a:schemeClr>
                </a:solidFill>
              </a:rPr>
              <a:t>Në çfarë e shndërroi Jezusi ujin?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qumësht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lëng portokalli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bukë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verë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q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sq" sz="2800">
                <a:solidFill>
                  <a:srgbClr val="ff0000"/>
                </a:solidFill>
              </a:rPr>
              <a:t>verë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8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q" sz="4000">
                <a:solidFill>
                  <a:srgbClr val="ff0000"/>
                </a:solidFill>
              </a:rPr>
              <a:t>Fjala e sotme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52603" y="3671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q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Këtë, të parën nga shenjat e tij të mrekullueshme, Jezusi e bëri në Kanë të Galilesë. Kështu ai zbuloi lavdinë e tij dhe dishepujt e tij besuan tek ai.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Gjoni</a:t>
            </a:r>
            <a:r xmlns:a="http://schemas.openxmlformats.org/drawingml/2006/main">
              <a:rPr altLang="en-US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2:11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Nr. 53 Fjala e Perëndisë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2092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q" altLang="ko-KR" sz="4400"/>
              <a:t>Nikodemi erdhi te Jezusi natën.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10626" y="1916832"/>
            <a:ext cx="5030566" cy="40542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r="57834"/>
          <a:stretch/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/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t="66341"/>
            <a:stretch/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l="58439"/>
          <a:stretch/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8783" y="312042"/>
            <a:ext cx="4053592" cy="584775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altLang="ko-KR" dirty="0" lang="sq" sz="3200">
                <a:solidFill>
                  <a:srgbClr val="FF0000"/>
                </a:solidFill>
              </a:rPr>
              <a:t>Kush është Jezusi?</a:t>
            </a:r>
            <a:endParaRPr xmlns:a="http://schemas.openxmlformats.org/drawingml/2006/main" altLang="en-US" dirty="0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cstate="print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cstate="print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ko-KR" dirty="0" lang="sq" sz="3600">
                <a:solidFill>
                  <a:srgbClr val="0070C0"/>
                </a:solidFill>
              </a:rPr>
              <a:t>Jezusi eshte..</a:t>
            </a:r>
            <a:endParaRPr xmlns:a="http://schemas.openxmlformats.org/drawingml/2006/main" altLang="en-US" dirty="0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646331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ko-KR" dirty="0" lang="sq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Jezusi erdhi në tokë si Shpëtimtari ynë.</a:t>
            </a:r>
            <a:endParaRPr xmlns:a="http://schemas.openxmlformats.org/drawingml/2006/main" altLang="en-US" dirty="0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7399110"/>
      </p:ext>
    </p:extLst>
  </p:cSld>
  <p:clrMapOvr>
    <a:masterClrMapping/>
  </p:clrMapOvr>
</p:sld>
</file>

<file path=ppt/slides/slide9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q" sz="4000">
                <a:solidFill>
                  <a:srgbClr val="ff0000"/>
                </a:solidFill>
              </a:rPr>
              <a:t>Fjala e sotme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8161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54600" y="3493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q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Jezusi u përgjigj: "Unë po ju them të vërtetën, askush nuk mund të hyjë në mbretërinë e Perëndisë nëse nuk ka lindur nga uji dhe nga Fryma.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Gjoni</a:t>
            </a:r>
            <a:r xmlns:a="http://schemas.openxmlformats.org/drawingml/2006/main">
              <a:rPr altLang="en-US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3:5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8" y="5788421"/>
            <a:ext cx="9053611" cy="9438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Ishte një njeri me emrin Nikodemi që ishte mësues i Izraelit.</a:t>
            </a:r>
            <a:r xmlns:a="http://schemas.openxmlformats.org/drawingml/2006/main">
              <a:rPr altLang="en-US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Ai</a:t>
            </a:r>
            <a:r xmlns:a="http://schemas.openxmlformats.org/drawingml/2006/main">
              <a:rPr altLang="en-US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erdhi</a:t>
            </a:r>
            <a:r xmlns:a="http://schemas.openxmlformats.org/drawingml/2006/main">
              <a:rPr altLang="en-US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te</a:t>
            </a:r>
            <a:r xmlns:a="http://schemas.openxmlformats.org/drawingml/2006/main">
              <a:rPr altLang="en-US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Jezusin</a:t>
            </a:r>
            <a:r xmlns:a="http://schemas.openxmlformats.org/drawingml/2006/main">
              <a:rPr altLang="en-US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te</a:t>
            </a:r>
            <a:r xmlns:a="http://schemas.openxmlformats.org/drawingml/2006/main">
              <a:rPr altLang="en-US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pyesni</a:t>
            </a:r>
            <a:r xmlns:a="http://schemas.openxmlformats.org/drawingml/2006/main">
              <a:rPr altLang="en-US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në</a:t>
            </a:r>
            <a:r xmlns:a="http://schemas.openxmlformats.org/drawingml/2006/main">
              <a:rPr altLang="en-US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natën.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r="64"/>
          <a:stretch>
            <a:fillRect/>
          </a:stretch>
        </p:blipFill>
        <p:spPr>
          <a:xfrm>
            <a:off x="1331640" y="188640"/>
            <a:ext cx="6480720" cy="53250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3528" y="5301208"/>
            <a:ext cx="9054634" cy="13739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"Si mund të hyj në mbretërinë e Perëndisë?"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sq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"Nëse nuk lindni përsëri, nuk mund të hyni në mbretërinë e Perëndisë." Jezusi u përgjigj.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269929" y="0"/>
            <a:ext cx="6585768" cy="51571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512" y="5445224"/>
            <a:ext cx="9070726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Nuk e kuptoi që duhej të lindte sërish. "A kthehem në barkun e nënës sime dhe a dal përsëri?"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98451" y="3950"/>
            <a:ext cx="7344816" cy="54412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4" y="5537874"/>
            <a:ext cx="9107238" cy="12801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“Shpirti, jo trupi, duhet të lindë përsëri. "Njeriu mund të lindë përsëri me ujë dhe Frymë të Shenjtë." Jezusi u përgjigj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54485" y="0"/>
            <a:ext cx="7200800" cy="55172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786100"/>
            <a:ext cx="905463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q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"Ju duhet të besoni në mua dhe të shpëtoheni." Jezusi i tregoi Nikodemit sekretin e rilindjes.</a:t>
            </a:r>
            <a:r xmlns:a="http://schemas.openxmlformats.org/drawingml/2006/main">
              <a:rPr lang="sq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51110" y="93932"/>
            <a:ext cx="7498962" cy="56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q" sz="4000">
                <a:solidFill>
                  <a:srgbClr val="ff0000"/>
                </a:solidFill>
              </a:rPr>
              <a:t>e sotme</a:t>
            </a:r>
            <a:r xmlns:a="http://schemas.openxmlformats.org/drawingml/2006/main">
              <a:rPr altLang="en-US" lang="sq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sq" sz="4000">
                <a:solidFill>
                  <a:srgbClr val="ff0000"/>
                </a:solidFill>
              </a:rPr>
              <a:t>Mësim</a:t>
            </a:r>
            <a:r xmlns:a="http://schemas.openxmlformats.org/drawingml/2006/main">
              <a:rPr altLang="en-US" lang="sq" sz="4000">
                <a:solidFill>
                  <a:srgbClr val="ff0000"/>
                </a:solidFill>
              </a:rPr>
              <a:t> 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908720"/>
            <a:ext cx="8208912" cy="44824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q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Nëse besoni në Jezusin,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q" sz="3200">
                <a:solidFill>
                  <a:schemeClr val="tx1">
                    <a:lumMod val="65000"/>
                    <a:lumOff val="35000"/>
                  </a:schemeClr>
                </a:solidFill>
              </a:rPr>
              <a:t>shpirti juaj do të lindë përsëri.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q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Ata që besojnë në Jezusin lindin përsëri dhe ju do të bëheni</a:t>
            </a:r>
            <a:r xmlns:a="http://schemas.openxmlformats.org/drawingml/2006/main">
              <a:rPr altLang="en-US" lang="sq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q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për të urryer mëkatin dhe për të dashur Perëndinë.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q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 keni lindur sërish?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q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Ne besojmë në Jezusin dhe lindim përsëri. Prandaj, duhet të kujtojmë se jemi njerëz të ndryshëm nga bota.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604502" y="188070"/>
            <a:ext cx="4053592" cy="5720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q" sz="3200"/>
              <a:t>Kush është Jezusi?</a:t>
            </a:r>
            <a:r xmlns:a="http://schemas.openxmlformats.org/drawingml/2006/main">
              <a:rPr altLang="en-US" lang="sq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12477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122554" y="8642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q" sz="3600">
                <a:solidFill>
                  <a:srgbClr val="0070c0"/>
                </a:solidFill>
              </a:rPr>
              <a:t>Jezusi eshte..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q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Jezusin</a:t>
            </a:r>
            <a:r xmlns:a="http://schemas.openxmlformats.org/drawingml/2006/main">
              <a:rPr altLang="en-US" lang="sq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q" sz="3600">
                <a:solidFill>
                  <a:schemeClr val="tx1">
                    <a:lumMod val="65000"/>
                    <a:lumOff val="35000"/>
                  </a:schemeClr>
                </a:solidFill>
              </a:rPr>
              <a:t>është ai që i bën ata që besojnë në Të të drejtë dhe të rilindin.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q" sz="4000">
                <a:solidFill>
                  <a:srgbClr val="ff0000"/>
                </a:solidFill>
              </a:rPr>
              <a:t>Kuizi i sotëm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25885" y="10997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9129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q" sz="3600">
                <a:solidFill>
                  <a:schemeClr val="tx1">
                    <a:lumMod val="65000"/>
                    <a:lumOff val="35000"/>
                  </a:schemeClr>
                </a:solidFill>
              </a:rPr>
              <a:t>Çfarë na bën të rilindim?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me ujë dhe Frymë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me vaj dhe zjarr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me lot dhe këngë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me lutje dhe adhurim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61004"/>
            <a:ext cx="8712968" cy="5136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q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altLang="ko-KR" lang="sq" sz="2800">
                <a:solidFill>
                  <a:srgbClr val="ff0000"/>
                </a:solidFill>
              </a:rPr>
              <a:t>me ujë dhe Frymë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9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q" sz="4000">
                <a:solidFill>
                  <a:srgbClr val="ff0000"/>
                </a:solidFill>
              </a:rPr>
              <a:t>Fjala e sotme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8161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54600" y="3493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q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Jezusi u përgjigj: "Unë po ju them të vërtetën, askush nuk mund të hyjë në mbretërinë e Perëndisë nëse nuk ka lindur nga uji dhe nga Fryma.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Gjoni</a:t>
            </a:r>
            <a:r xmlns:a="http://schemas.openxmlformats.org/drawingml/2006/main">
              <a:rPr altLang="en-US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q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3:5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1c3d62"/>
      </a:dk2>
      <a:lt2>
        <a:srgbClr val="e3dcc1"/>
      </a:lt2>
      <a:accent1>
        <a:srgbClr val="315f97"/>
      </a:accent1>
      <a:accent2>
        <a:srgbClr val="c75252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000ff"/>
      </a:hlink>
      <a:folHlink>
        <a:srgbClr val="800080"/>
      </a:folHlink>
    </a:clrScheme>
    <a:fontScheme name="한컴오피스">
      <a:majorFont>
        <a:latin typeface="함초롬돋움"/>
        <a:ea typeface="함초롬돋움"/>
        <a:cs typeface="Times New Roman"/>
      </a:majorFont>
      <a:minorFont>
        <a:latin typeface="함초롬돋움"/>
        <a:ea typeface="함초롬돋움"/>
        <a:cs typeface="Times New Roman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7541</ep:Words>
  <ep:PresentationFormat>화면 슬라이드 쇼(4:3)</ep:PresentationFormat>
  <ep:Paragraphs>799</ep:Paragraphs>
  <ep:Slides>297</ep:Slides>
  <ep:Notes>2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297</vt:i4>
      </vt:variant>
    </vt:vector>
  </ep:HeadingPairs>
  <ep:TitlesOfParts>
    <vt:vector size="298" baseType="lpstr">
      <vt:lpstr>Office 테마</vt:lpstr>
      <vt:lpstr>PowerPoint 프레젠테이션</vt:lpstr>
      <vt:lpstr>PowerPoint 프레젠테이션</vt:lpstr>
      <vt:lpstr>PowerPoint 프레젠테이션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  <vt:lpstr>슬라이드 38</vt:lpstr>
      <vt:lpstr>슬라이드 39</vt:lpstr>
      <vt:lpstr>슬라이드 40</vt:lpstr>
      <vt:lpstr>슬라이드 41</vt:lpstr>
      <vt:lpstr>슬라이드 42</vt:lpstr>
      <vt:lpstr>슬라이드 43</vt:lpstr>
      <vt:lpstr>슬라이드 44</vt:lpstr>
      <vt:lpstr>슬라이드 45</vt:lpstr>
      <vt:lpstr>슬라이드 46</vt:lpstr>
      <vt:lpstr>슬라이드 47</vt:lpstr>
      <vt:lpstr>슬라이드 48</vt:lpstr>
      <vt:lpstr>슬라이드 49</vt:lpstr>
      <vt:lpstr>슬라이드 50</vt:lpstr>
      <vt:lpstr>슬라이드 51</vt:lpstr>
      <vt:lpstr>슬라이드 52</vt:lpstr>
      <vt:lpstr>슬라이드 53</vt:lpstr>
      <vt:lpstr>슬라이드 54</vt:lpstr>
      <vt:lpstr>슬라이드 55</vt:lpstr>
      <vt:lpstr>슬라이드 56</vt:lpstr>
      <vt:lpstr>슬라이드 57</vt:lpstr>
      <vt:lpstr>슬라이드 58</vt:lpstr>
      <vt:lpstr>슬라이드 59</vt:lpstr>
      <vt:lpstr>슬라이드 60</vt:lpstr>
      <vt:lpstr>슬라이드 61</vt:lpstr>
      <vt:lpstr>슬라이드 62</vt:lpstr>
      <vt:lpstr>슬라이드 63</vt:lpstr>
      <vt:lpstr>슬라이드 64</vt:lpstr>
      <vt:lpstr>슬라이드 65</vt:lpstr>
      <vt:lpstr>슬라이드 66</vt:lpstr>
      <vt:lpstr>슬라이드 67</vt:lpstr>
      <vt:lpstr>슬라이드 68</vt:lpstr>
      <vt:lpstr>슬라이드 69</vt:lpstr>
      <vt:lpstr>슬라이드 70</vt:lpstr>
      <vt:lpstr>슬라이드 71</vt:lpstr>
      <vt:lpstr>슬라이드 72</vt:lpstr>
      <vt:lpstr>슬라이드 73</vt:lpstr>
      <vt:lpstr>슬라이드 74</vt:lpstr>
      <vt:lpstr>슬라이드 75</vt:lpstr>
      <vt:lpstr>슬라이드 76</vt:lpstr>
      <vt:lpstr>슬라이드 77</vt:lpstr>
      <vt:lpstr>슬라이드 78</vt:lpstr>
      <vt:lpstr>슬라이드 79</vt:lpstr>
      <vt:lpstr>슬라이드 80</vt:lpstr>
      <vt:lpstr>슬라이드 81</vt:lpstr>
      <vt:lpstr>슬라이드 82</vt:lpstr>
      <vt:lpstr>슬라이드 83</vt:lpstr>
      <vt:lpstr>슬라이드 84</vt:lpstr>
      <vt:lpstr>슬라이드 85</vt:lpstr>
      <vt:lpstr>슬라이드 86</vt:lpstr>
      <vt:lpstr>슬라이드 87</vt:lpstr>
      <vt:lpstr>슬라이드 88</vt:lpstr>
      <vt:lpstr>슬라이드 89</vt:lpstr>
      <vt:lpstr>슬라이드 90</vt:lpstr>
      <vt:lpstr>슬라이드 91</vt:lpstr>
      <vt:lpstr>슬라이드 92</vt:lpstr>
      <vt:lpstr>슬라이드 93</vt:lpstr>
      <vt:lpstr>슬라이드 94</vt:lpstr>
      <vt:lpstr>슬라이드 95</vt:lpstr>
      <vt:lpstr>슬라이드 96</vt:lpstr>
      <vt:lpstr>슬라이드 97</vt:lpstr>
      <vt:lpstr>슬라이드 98</vt:lpstr>
      <vt:lpstr>슬라이드 99</vt:lpstr>
      <vt:lpstr>슬라이드 100</vt:lpstr>
      <vt:lpstr>슬라이드 101</vt:lpstr>
      <vt:lpstr>슬라이드 102</vt:lpstr>
      <vt:lpstr>슬라이드 103</vt:lpstr>
      <vt:lpstr>슬라이드 104</vt:lpstr>
      <vt:lpstr>슬라이드 105</vt:lpstr>
      <vt:lpstr>슬라이드 106</vt:lpstr>
      <vt:lpstr>슬라이드 107</vt:lpstr>
      <vt:lpstr>슬라이드 108</vt:lpstr>
      <vt:lpstr>슬라이드 109</vt:lpstr>
      <vt:lpstr>슬라이드 110</vt:lpstr>
      <vt:lpstr>슬라이드 111</vt:lpstr>
      <vt:lpstr>슬라이드 112</vt:lpstr>
      <vt:lpstr>슬라이드 113</vt:lpstr>
      <vt:lpstr>슬라이드 114</vt:lpstr>
      <vt:lpstr>슬라이드 115</vt:lpstr>
      <vt:lpstr>슬라이드 116</vt:lpstr>
      <vt:lpstr>슬라이드 117</vt:lpstr>
      <vt:lpstr>슬라이드 118</vt:lpstr>
      <vt:lpstr>슬라이드 119</vt:lpstr>
      <vt:lpstr>슬라이드 120</vt:lpstr>
      <vt:lpstr>슬라이드 121</vt:lpstr>
      <vt:lpstr>슬라이드 122</vt:lpstr>
      <vt:lpstr>슬라이드 123</vt:lpstr>
      <vt:lpstr>슬라이드 124</vt:lpstr>
      <vt:lpstr>슬라이드 125</vt:lpstr>
      <vt:lpstr>슬라이드 126</vt:lpstr>
      <vt:lpstr>슬라이드 127</vt:lpstr>
      <vt:lpstr>슬라이드 128</vt:lpstr>
      <vt:lpstr>슬라이드 129</vt:lpstr>
      <vt:lpstr>슬라이드 130</vt:lpstr>
      <vt:lpstr>슬라이드 131</vt:lpstr>
      <vt:lpstr>슬라이드 132</vt:lpstr>
      <vt:lpstr>슬라이드 133</vt:lpstr>
      <vt:lpstr>슬라이드 134</vt:lpstr>
      <vt:lpstr>슬라이드 135</vt:lpstr>
      <vt:lpstr>슬라이드 136</vt:lpstr>
      <vt:lpstr>슬라이드 137</vt:lpstr>
      <vt:lpstr>슬라이드 138</vt:lpstr>
      <vt:lpstr>슬라이드 139</vt:lpstr>
      <vt:lpstr>슬라이드 140</vt:lpstr>
      <vt:lpstr>슬라이드 141</vt:lpstr>
      <vt:lpstr>슬라이드 142</vt:lpstr>
      <vt:lpstr>슬라이드 143</vt:lpstr>
      <vt:lpstr>슬라이드 144</vt:lpstr>
      <vt:lpstr>슬라이드 145</vt:lpstr>
      <vt:lpstr>슬라이드 146</vt:lpstr>
      <vt:lpstr>슬라이드 147</vt:lpstr>
      <vt:lpstr>슬라이드 148</vt:lpstr>
      <vt:lpstr>슬라이드 149</vt:lpstr>
      <vt:lpstr>슬라이드 150</vt:lpstr>
      <vt:lpstr>슬라이드 151</vt:lpstr>
      <vt:lpstr>슬라이드 152</vt:lpstr>
      <vt:lpstr>슬라이드 153</vt:lpstr>
      <vt:lpstr>슬라이드 154</vt:lpstr>
      <vt:lpstr>슬라이드 155</vt:lpstr>
      <vt:lpstr>슬라이드 156</vt:lpstr>
      <vt:lpstr>슬라이드 157</vt:lpstr>
      <vt:lpstr>슬라이드 158</vt:lpstr>
      <vt:lpstr>슬라이드 159</vt:lpstr>
      <vt:lpstr>슬라이드 160</vt:lpstr>
      <vt:lpstr>슬라이드 161</vt:lpstr>
      <vt:lpstr>슬라이드 162</vt:lpstr>
      <vt:lpstr>슬라이드 163</vt:lpstr>
      <vt:lpstr>슬라이드 164</vt:lpstr>
      <vt:lpstr>슬라이드 165</vt:lpstr>
      <vt:lpstr>슬라이드 166</vt:lpstr>
      <vt:lpstr>슬라이드 167</vt:lpstr>
      <vt:lpstr>슬라이드 168</vt:lpstr>
      <vt:lpstr>슬라이드 169</vt:lpstr>
      <vt:lpstr>슬라이드 170</vt:lpstr>
      <vt:lpstr>슬라이드 171</vt:lpstr>
      <vt:lpstr>슬라이드 172</vt:lpstr>
      <vt:lpstr>슬라이드 173</vt:lpstr>
      <vt:lpstr>슬라이드 174</vt:lpstr>
      <vt:lpstr>슬라이드 175</vt:lpstr>
      <vt:lpstr>슬라이드 176</vt:lpstr>
      <vt:lpstr>슬라이드 177</vt:lpstr>
      <vt:lpstr>슬라이드 178</vt:lpstr>
      <vt:lpstr>슬라이드 179</vt:lpstr>
      <vt:lpstr>슬라이드 180</vt:lpstr>
      <vt:lpstr>슬라이드 181</vt:lpstr>
      <vt:lpstr>슬라이드 182</vt:lpstr>
      <vt:lpstr>슬라이드 183</vt:lpstr>
      <vt:lpstr>슬라이드 184</vt:lpstr>
      <vt:lpstr>슬라이드 185</vt:lpstr>
      <vt:lpstr>슬라이드 186</vt:lpstr>
      <vt:lpstr>슬라이드 187</vt:lpstr>
      <vt:lpstr>슬라이드 188</vt:lpstr>
      <vt:lpstr>슬라이드 189</vt:lpstr>
      <vt:lpstr>슬라이드 190</vt:lpstr>
      <vt:lpstr>슬라이드 191</vt:lpstr>
      <vt:lpstr>슬라이드 192</vt:lpstr>
      <vt:lpstr>슬라이드 193</vt:lpstr>
      <vt:lpstr>슬라이드 194</vt:lpstr>
      <vt:lpstr>슬라이드 195</vt:lpstr>
      <vt:lpstr>슬라이드 196</vt:lpstr>
      <vt:lpstr>슬라이드 197</vt:lpstr>
      <vt:lpstr>슬라이드 198</vt:lpstr>
      <vt:lpstr>슬라이드 199</vt:lpstr>
      <vt:lpstr>슬라이드 200</vt:lpstr>
      <vt:lpstr>슬라이드 201</vt:lpstr>
      <vt:lpstr>슬라이드 202</vt:lpstr>
      <vt:lpstr>슬라이드 203</vt:lpstr>
      <vt:lpstr>슬라이드 204</vt:lpstr>
      <vt:lpstr>슬라이드 205</vt:lpstr>
      <vt:lpstr>슬라이드 206</vt:lpstr>
      <vt:lpstr>슬라이드 207</vt:lpstr>
      <vt:lpstr>슬라이드 208</vt:lpstr>
      <vt:lpstr>슬라이드 209</vt:lpstr>
      <vt:lpstr>슬라이드 210</vt:lpstr>
      <vt:lpstr>슬라이드 211</vt:lpstr>
      <vt:lpstr>슬라이드 212</vt:lpstr>
      <vt:lpstr>슬라이드 213</vt:lpstr>
      <vt:lpstr>슬라이드 214</vt:lpstr>
      <vt:lpstr>슬라이드 215</vt:lpstr>
      <vt:lpstr>슬라이드 216</vt:lpstr>
      <vt:lpstr>슬라이드 217</vt:lpstr>
      <vt:lpstr>슬라이드 218</vt:lpstr>
      <vt:lpstr>슬라이드 219</vt:lpstr>
      <vt:lpstr>슬라이드 220</vt:lpstr>
      <vt:lpstr>슬라이드 221</vt:lpstr>
      <vt:lpstr>슬라이드 222</vt:lpstr>
      <vt:lpstr>슬라이드 223</vt:lpstr>
      <vt:lpstr>슬라이드 224</vt:lpstr>
      <vt:lpstr>슬라이드 225</vt:lpstr>
      <vt:lpstr>슬라이드 226</vt:lpstr>
      <vt:lpstr>슬라이드 227</vt:lpstr>
      <vt:lpstr>슬라이드 228</vt:lpstr>
      <vt:lpstr>슬라이드 229</vt:lpstr>
      <vt:lpstr>슬라이드 230</vt:lpstr>
      <vt:lpstr>슬라이드 231</vt:lpstr>
      <vt:lpstr>슬라이드 232</vt:lpstr>
      <vt:lpstr>슬라이드 233</vt:lpstr>
      <vt:lpstr>슬라이드 234</vt:lpstr>
      <vt:lpstr>슬라이드 235</vt:lpstr>
      <vt:lpstr>슬라이드 236</vt:lpstr>
      <vt:lpstr>슬라이드 237</vt:lpstr>
      <vt:lpstr>슬라이드 238</vt:lpstr>
      <vt:lpstr>슬라이드 239</vt:lpstr>
      <vt:lpstr>슬라이드 240</vt:lpstr>
      <vt:lpstr>슬라이드 241</vt:lpstr>
      <vt:lpstr>슬라이드 242</vt:lpstr>
      <vt:lpstr>슬라이드 243</vt:lpstr>
      <vt:lpstr>슬라이드 244</vt:lpstr>
      <vt:lpstr>슬라이드 245</vt:lpstr>
      <vt:lpstr>슬라이드 246</vt:lpstr>
      <vt:lpstr>슬라이드 247</vt:lpstr>
      <vt:lpstr>슬라이드 248</vt:lpstr>
      <vt:lpstr>슬라이드 249</vt:lpstr>
      <vt:lpstr>슬라이드 250</vt:lpstr>
      <vt:lpstr>슬라이드 251</vt:lpstr>
      <vt:lpstr>슬라이드 252</vt:lpstr>
      <vt:lpstr>슬라이드 253</vt:lpstr>
      <vt:lpstr>슬라이드 254</vt:lpstr>
      <vt:lpstr>슬라이드 255</vt:lpstr>
      <vt:lpstr>슬라이드 256</vt:lpstr>
      <vt:lpstr>슬라이드 257</vt:lpstr>
      <vt:lpstr>슬라이드 258</vt:lpstr>
      <vt:lpstr>슬라이드 259</vt:lpstr>
      <vt:lpstr>슬라이드 260</vt:lpstr>
      <vt:lpstr>슬라이드 261</vt:lpstr>
      <vt:lpstr>슬라이드 262</vt:lpstr>
      <vt:lpstr>슬라이드 263</vt:lpstr>
      <vt:lpstr>슬라이드 264</vt:lpstr>
      <vt:lpstr>슬라이드 265</vt:lpstr>
      <vt:lpstr>슬라이드 266</vt:lpstr>
      <vt:lpstr>슬라이드 267</vt:lpstr>
      <vt:lpstr>슬라이드 268</vt:lpstr>
      <vt:lpstr>슬라이드 269</vt:lpstr>
      <vt:lpstr>슬라이드 270</vt:lpstr>
      <vt:lpstr>슬라이드 271</vt:lpstr>
      <vt:lpstr>슬라이드 272</vt:lpstr>
      <vt:lpstr>슬라이드 273</vt:lpstr>
      <vt:lpstr>슬라이드 274</vt:lpstr>
      <vt:lpstr>슬라이드 275</vt:lpstr>
      <vt:lpstr>슬라이드 276</vt:lpstr>
      <vt:lpstr>슬라이드 277</vt:lpstr>
      <vt:lpstr>슬라이드 278</vt:lpstr>
      <vt:lpstr>슬라이드 279</vt:lpstr>
      <vt:lpstr>슬라이드 280</vt:lpstr>
      <vt:lpstr>슬라이드 281</vt:lpstr>
      <vt:lpstr>슬라이드 282</vt:lpstr>
      <vt:lpstr>슬라이드 283</vt:lpstr>
      <vt:lpstr>슬라이드 284</vt:lpstr>
      <vt:lpstr>슬라이드 285</vt:lpstr>
      <vt:lpstr>슬라이드 286</vt:lpstr>
      <vt:lpstr>슬라이드 287</vt:lpstr>
      <vt:lpstr>슬라이드 288</vt:lpstr>
      <vt:lpstr>슬라이드 289</vt:lpstr>
      <vt:lpstr>슬라이드 290</vt:lpstr>
      <vt:lpstr>슬라이드 291</vt:lpstr>
      <vt:lpstr>슬라이드 292</vt:lpstr>
      <vt:lpstr>슬라이드 293</vt:lpstr>
      <vt:lpstr>슬라이드 294</vt:lpstr>
      <vt:lpstr>슬라이드 295</vt:lpstr>
      <vt:lpstr>슬라이드 296</vt:lpstr>
      <vt:lpstr>슬라이드 297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2014-11-24T05:13:47.000</dcterms:created>
  <dc:creator>leo</dc:creator>
  <cp:lastModifiedBy>LG</cp:lastModifiedBy>
  <dcterms:modified xsi:type="dcterms:W3CDTF">2023-10-28T06:01:14.598</dcterms:modified>
  <cp:revision>84</cp:revision>
  <dc:title>PowerPoint 프레젠테이션</dc:title>
  <cp:version>1000.0000.01</cp:version>
</cp:coreProperties>
</file>